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601" r:id="rId5"/>
    <p:sldId id="2602" r:id="rId6"/>
    <p:sldId id="2603" r:id="rId7"/>
    <p:sldId id="2604" r:id="rId8"/>
    <p:sldId id="2616" r:id="rId9"/>
    <p:sldId id="2617" r:id="rId10"/>
    <p:sldId id="2615" r:id="rId11"/>
    <p:sldId id="2609" r:id="rId12"/>
    <p:sldId id="2618" r:id="rId13"/>
    <p:sldId id="2614" r:id="rId14"/>
    <p:sldId id="2613" r:id="rId15"/>
    <p:sldId id="2605" r:id="rId16"/>
    <p:sldId id="2606" r:id="rId17"/>
    <p:sldId id="2608" r:id="rId18"/>
    <p:sldId id="2610" r:id="rId19"/>
    <p:sldId id="2612" r:id="rId20"/>
    <p:sldId id="26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Kaylee Griffin" initials="KG" lastIdx="9" clrIdx="2">
    <p:extLst>
      <p:ext uri="{19B8F6BF-5375-455C-9EA6-DF929625EA0E}">
        <p15:presenceInfo xmlns:p15="http://schemas.microsoft.com/office/powerpoint/2012/main" userId="S::kgriffin@fsc-corp.org::88794153-407e-4f9f-973e-a5e45e7cbd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FF"/>
    <a:srgbClr val="57C1E9"/>
    <a:srgbClr val="E3E4E5"/>
    <a:srgbClr val="9ADAF2"/>
    <a:srgbClr val="52CAFF"/>
    <a:srgbClr val="96D5ED"/>
    <a:srgbClr val="1B3768"/>
    <a:srgbClr val="0071A3"/>
    <a:srgbClr val="5DA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5380" autoAdjust="0"/>
  </p:normalViewPr>
  <p:slideViewPr>
    <p:cSldViewPr snapToGrid="0" snapToObjects="1" showGuides="1">
      <p:cViewPr varScale="1">
        <p:scale>
          <a:sx n="78" d="100"/>
          <a:sy n="78" d="100"/>
        </p:scale>
        <p:origin x="802" y="72"/>
      </p:cViewPr>
      <p:guideLst>
        <p:guide pos="3840"/>
        <p:guide orient="horz" pos="2160"/>
      </p:guideLst>
    </p:cSldViewPr>
  </p:slideViewPr>
  <p:outlineViewPr>
    <p:cViewPr>
      <p:scale>
        <a:sx n="33" d="100"/>
        <a:sy n="33" d="100"/>
      </p:scale>
      <p:origin x="0" y="-44142"/>
    </p:cViewPr>
  </p:outlineViewPr>
  <p:notesTextViewPr>
    <p:cViewPr>
      <p:scale>
        <a:sx n="3" d="2"/>
        <a:sy n="3" d="2"/>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9-01T11:21:58.054" idx="1">
    <p:pos x="5162" y="458"/>
    <p:text>Note to self: having to toggle between the two calendars adds cognitive load. Is there a way to display the conference room calendar, Tom's calendar, and the question at the same time?</p:text>
    <p:extLst>
      <p:ext uri="{C676402C-5697-4E1C-873F-D02D1690AC5C}">
        <p15:threadingInfo xmlns:p15="http://schemas.microsoft.com/office/powerpoint/2012/main" timeZoneBias="300"/>
      </p:ext>
    </p:extLst>
  </p:cm>
  <p:cm authorId="3" dt="2021-09-01T11:29:07.059" idx="2">
    <p:pos x="5162" y="554"/>
    <p:text>You could use JavaScript to open a new window that has Tom's calendar in a pdf or something.   https://www.youtube.com/watch?v=Nfm4N4jTlsU</p:text>
    <p:extLst>
      <p:ext uri="{C676402C-5697-4E1C-873F-D02D1690AC5C}">
        <p15:threadingInfo xmlns:p15="http://schemas.microsoft.com/office/powerpoint/2012/main" timeZoneBias="300">
          <p15:parentCm authorId="3" idx="1"/>
        </p15:threadingInfo>
      </p:ext>
    </p:extLst>
  </p:cm>
  <p:cm authorId="3" dt="2021-09-01T11:29:50.475" idx="3">
    <p:pos x="5162" y="650"/>
    <p:text>window.open("URL", "name of window", "window size and location: height=x,width=x,left=x,top=x").document.write(";</p:text>
    <p:extLst>
      <p:ext uri="{C676402C-5697-4E1C-873F-D02D1690AC5C}">
        <p15:threadingInfo xmlns:p15="http://schemas.microsoft.com/office/powerpoint/2012/main" timeZoneBias="300">
          <p15:parentCm authorId="3" idx="1"/>
        </p15:threadingInfo>
      </p:ext>
    </p:extLst>
  </p:cm>
  <p:cm authorId="3" dt="2021-09-01T11:29:59.827" idx="4">
    <p:pos x="5162" y="746"/>
    <p:text>see W3Schools.com</p:text>
    <p:extLst>
      <p:ext uri="{C676402C-5697-4E1C-873F-D02D1690AC5C}">
        <p15:threadingInfo xmlns:p15="http://schemas.microsoft.com/office/powerpoint/2012/main" timeZoneBias="300">
          <p15:parentCm authorId="3" idx="1"/>
        </p15:threadingInfo>
      </p:ext>
    </p:extLst>
  </p:cm>
  <p:cm authorId="3" dt="2021-09-01T11:34:31.802" idx="5">
    <p:pos x="5162" y="842"/>
    <p:text>You can write out the text you want to be in the window in the JS code</p:text>
    <p:extLst>
      <p:ext uri="{C676402C-5697-4E1C-873F-D02D1690AC5C}">
        <p15:threadingInfo xmlns:p15="http://schemas.microsoft.com/office/powerpoint/2012/main" timeZoneBias="300">
          <p15:parentCm authorId="3" idx="1"/>
        </p15:threadingInfo>
      </p:ext>
    </p:extLst>
  </p:cm>
  <p:cm authorId="3" dt="2021-09-01T11:53:01.152" idx="6">
    <p:pos x="2199" y="763"/>
    <p:text>Maybe this part of the question is not displayed in text, only audio.</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9-01T11:58:44.118" idx="7">
    <p:pos x="5988" y="716"/>
    <p:text>I want to find a way for learners to be able to look at all of their information at once instead of having to toggle between all of it.  My idea for doing this is to make some information accessible as pop-up windows when learners click a tab or button.  [@Linnea Grunewald] what do you think about that idea?</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4C661-B27F-4955-9669-DDC9DC612804}"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US"/>
        </a:p>
      </dgm:t>
    </dgm:pt>
    <dgm:pt modelId="{6D89FC75-3F79-4C6A-9E3A-75D50ADE47F0}">
      <dgm:prSet phldrT="[Text]" phldr="1"/>
      <dgm:spPr/>
      <dgm:t>
        <a:bodyPr/>
        <a:lstStyle/>
        <a:p>
          <a:endParaRPr lang="en-US"/>
        </a:p>
      </dgm:t>
    </dgm:pt>
    <dgm:pt modelId="{71E3FD6F-3F2E-4C45-992B-07A0EDA6921A}" type="parTrans" cxnId="{D4121445-BA7E-48FB-BEBB-2C6DA972CC17}">
      <dgm:prSet/>
      <dgm:spPr/>
      <dgm:t>
        <a:bodyPr/>
        <a:lstStyle/>
        <a:p>
          <a:endParaRPr lang="en-US"/>
        </a:p>
      </dgm:t>
    </dgm:pt>
    <dgm:pt modelId="{7E5C989A-E869-4BED-A13E-12742B3BB937}" type="sibTrans" cxnId="{D4121445-BA7E-48FB-BEBB-2C6DA972CC17}">
      <dgm:prSet/>
      <dgm:spPr/>
      <dgm:t>
        <a:bodyPr/>
        <a:lstStyle/>
        <a:p>
          <a:endParaRPr lang="en-US"/>
        </a:p>
      </dgm:t>
    </dgm:pt>
    <dgm:pt modelId="{A9FA46D0-D3E5-4B04-B2D7-A677A7DC052C}">
      <dgm:prSet phldrT="[Text]" phldr="1"/>
      <dgm:spPr/>
      <dgm:t>
        <a:bodyPr/>
        <a:lstStyle/>
        <a:p>
          <a:endParaRPr lang="en-US"/>
        </a:p>
      </dgm:t>
    </dgm:pt>
    <dgm:pt modelId="{AB75C2B2-CB63-4EF7-A1FC-3ABDDB77B19C}" type="parTrans" cxnId="{48F0CAE5-3597-41A8-B366-9AD57C64FBF7}">
      <dgm:prSet/>
      <dgm:spPr/>
      <dgm:t>
        <a:bodyPr/>
        <a:lstStyle/>
        <a:p>
          <a:endParaRPr lang="en-US"/>
        </a:p>
      </dgm:t>
    </dgm:pt>
    <dgm:pt modelId="{31610F42-348D-40CF-B000-A9B99FF3411E}" type="sibTrans" cxnId="{48F0CAE5-3597-41A8-B366-9AD57C64FBF7}">
      <dgm:prSet/>
      <dgm:spPr/>
      <dgm:t>
        <a:bodyPr/>
        <a:lstStyle/>
        <a:p>
          <a:endParaRPr lang="en-US"/>
        </a:p>
      </dgm:t>
    </dgm:pt>
    <dgm:pt modelId="{1038830E-2F64-4C8D-B2A0-6596D38919ED}">
      <dgm:prSet phldrT="[Text]" phldr="1"/>
      <dgm:spPr/>
      <dgm:t>
        <a:bodyPr/>
        <a:lstStyle/>
        <a:p>
          <a:endParaRPr lang="en-US" dirty="0"/>
        </a:p>
      </dgm:t>
    </dgm:pt>
    <dgm:pt modelId="{BDA093F2-031E-4FFF-ADD9-6553CC53CEA0}" type="parTrans" cxnId="{16517370-ADBD-4557-83D0-D22E1047A590}">
      <dgm:prSet/>
      <dgm:spPr/>
      <dgm:t>
        <a:bodyPr/>
        <a:lstStyle/>
        <a:p>
          <a:endParaRPr lang="en-US"/>
        </a:p>
      </dgm:t>
    </dgm:pt>
    <dgm:pt modelId="{014ADDA2-C1E0-4B2C-AA29-8EB20E002589}" type="sibTrans" cxnId="{16517370-ADBD-4557-83D0-D22E1047A590}">
      <dgm:prSet/>
      <dgm:spPr/>
      <dgm:t>
        <a:bodyPr/>
        <a:lstStyle/>
        <a:p>
          <a:endParaRPr lang="en-US"/>
        </a:p>
      </dgm:t>
    </dgm:pt>
    <dgm:pt modelId="{0FFDE457-DEFB-4464-832E-B95585879E5A}">
      <dgm:prSet phldrT="[Text]"/>
      <dgm:spPr/>
      <dgm:t>
        <a:bodyPr/>
        <a:lstStyle/>
        <a:p>
          <a:r>
            <a:rPr lang="en-US" dirty="0"/>
            <a:t>[Text]</a:t>
          </a:r>
        </a:p>
      </dgm:t>
    </dgm:pt>
    <dgm:pt modelId="{F1DE93DD-A51B-4A28-A714-2BA41DF24ADD}" type="parTrans" cxnId="{21DABC82-6E91-4EB4-980B-60528E34C767}">
      <dgm:prSet/>
      <dgm:spPr/>
      <dgm:t>
        <a:bodyPr/>
        <a:lstStyle/>
        <a:p>
          <a:endParaRPr lang="en-US"/>
        </a:p>
      </dgm:t>
    </dgm:pt>
    <dgm:pt modelId="{BF7B5BAA-6A07-4B66-8B7C-D5211B4F1385}" type="sibTrans" cxnId="{21DABC82-6E91-4EB4-980B-60528E34C767}">
      <dgm:prSet/>
      <dgm:spPr/>
      <dgm:t>
        <a:bodyPr/>
        <a:lstStyle/>
        <a:p>
          <a:endParaRPr lang="en-US"/>
        </a:p>
      </dgm:t>
    </dgm:pt>
    <dgm:pt modelId="{C8286A94-C486-41B1-9A01-2C3E679C2A45}">
      <dgm:prSet phldrT="[Text]"/>
      <dgm:spPr/>
      <dgm:t>
        <a:bodyPr/>
        <a:lstStyle/>
        <a:p>
          <a:r>
            <a:rPr lang="en-US" dirty="0"/>
            <a:t>[Text]</a:t>
          </a:r>
        </a:p>
      </dgm:t>
    </dgm:pt>
    <dgm:pt modelId="{7D7EDA23-FFC9-45AD-BDAC-F45FDE73EEAB}" type="parTrans" cxnId="{14168F7C-6AF7-4920-88E7-6B0332B19C04}">
      <dgm:prSet/>
      <dgm:spPr/>
      <dgm:t>
        <a:bodyPr/>
        <a:lstStyle/>
        <a:p>
          <a:endParaRPr lang="en-US"/>
        </a:p>
      </dgm:t>
    </dgm:pt>
    <dgm:pt modelId="{753C2D9D-19EE-4ED2-A19B-F05872579A35}" type="sibTrans" cxnId="{14168F7C-6AF7-4920-88E7-6B0332B19C04}">
      <dgm:prSet/>
      <dgm:spPr/>
      <dgm:t>
        <a:bodyPr/>
        <a:lstStyle/>
        <a:p>
          <a:endParaRPr lang="en-US"/>
        </a:p>
      </dgm:t>
    </dgm:pt>
    <dgm:pt modelId="{68AC876D-FB7B-48DB-9218-097296890E41}" type="pres">
      <dgm:prSet presAssocID="{BA14C661-B27F-4955-9669-DDC9DC612804}" presName="Name0" presStyleCnt="0">
        <dgm:presLayoutVars>
          <dgm:chMax val="11"/>
          <dgm:chPref val="11"/>
          <dgm:dir/>
          <dgm:resizeHandles/>
        </dgm:presLayoutVars>
      </dgm:prSet>
      <dgm:spPr/>
    </dgm:pt>
    <dgm:pt modelId="{A73D8416-AABE-4038-9AE5-50A21AD1A1B5}" type="pres">
      <dgm:prSet presAssocID="{C8286A94-C486-41B1-9A01-2C3E679C2A45}" presName="Accent5" presStyleCnt="0"/>
      <dgm:spPr/>
    </dgm:pt>
    <dgm:pt modelId="{E0D4CCF7-FCE9-4516-A23F-C7044DAA14F1}" type="pres">
      <dgm:prSet presAssocID="{C8286A94-C486-41B1-9A01-2C3E679C2A45}" presName="Accent" presStyleLbl="node1" presStyleIdx="0" presStyleCnt="5"/>
      <dgm:spPr/>
    </dgm:pt>
    <dgm:pt modelId="{C638FC36-A615-4D71-86B7-E7D5B73A828C}" type="pres">
      <dgm:prSet presAssocID="{C8286A94-C486-41B1-9A01-2C3E679C2A45}" presName="ParentBackground5" presStyleCnt="0"/>
      <dgm:spPr/>
    </dgm:pt>
    <dgm:pt modelId="{1DA80464-1F72-4ABD-9282-E8F278971F86}" type="pres">
      <dgm:prSet presAssocID="{C8286A94-C486-41B1-9A01-2C3E679C2A45}" presName="ParentBackground" presStyleLbl="fgAcc1" presStyleIdx="0" presStyleCnt="5"/>
      <dgm:spPr/>
    </dgm:pt>
    <dgm:pt modelId="{F15C8450-19F0-4F01-A24B-E14D82CCA9C6}" type="pres">
      <dgm:prSet presAssocID="{C8286A94-C486-41B1-9A01-2C3E679C2A45}" presName="Parent5" presStyleLbl="revTx" presStyleIdx="0" presStyleCnt="0">
        <dgm:presLayoutVars>
          <dgm:chMax val="1"/>
          <dgm:chPref val="1"/>
          <dgm:bulletEnabled val="1"/>
        </dgm:presLayoutVars>
      </dgm:prSet>
      <dgm:spPr/>
    </dgm:pt>
    <dgm:pt modelId="{9BC68249-9779-467F-9731-B5772BD95CD4}" type="pres">
      <dgm:prSet presAssocID="{0FFDE457-DEFB-4464-832E-B95585879E5A}" presName="Accent4" presStyleCnt="0"/>
      <dgm:spPr/>
    </dgm:pt>
    <dgm:pt modelId="{C579AA83-A417-49A7-BECF-332748403E96}" type="pres">
      <dgm:prSet presAssocID="{0FFDE457-DEFB-4464-832E-B95585879E5A}" presName="Accent" presStyleLbl="node1" presStyleIdx="1" presStyleCnt="5"/>
      <dgm:spPr/>
    </dgm:pt>
    <dgm:pt modelId="{C7A4D0A7-6B80-4814-8987-40E6C6F5BA56}" type="pres">
      <dgm:prSet presAssocID="{0FFDE457-DEFB-4464-832E-B95585879E5A}" presName="ParentBackground4" presStyleCnt="0"/>
      <dgm:spPr/>
    </dgm:pt>
    <dgm:pt modelId="{00003D3B-9CF4-4FEC-B8A8-D8C841F8EF4C}" type="pres">
      <dgm:prSet presAssocID="{0FFDE457-DEFB-4464-832E-B95585879E5A}" presName="ParentBackground" presStyleLbl="fgAcc1" presStyleIdx="1" presStyleCnt="5"/>
      <dgm:spPr/>
    </dgm:pt>
    <dgm:pt modelId="{88546EDA-74D7-4DB1-A394-DB2895F69411}" type="pres">
      <dgm:prSet presAssocID="{0FFDE457-DEFB-4464-832E-B95585879E5A}" presName="Parent4" presStyleLbl="revTx" presStyleIdx="0" presStyleCnt="0">
        <dgm:presLayoutVars>
          <dgm:chMax val="1"/>
          <dgm:chPref val="1"/>
          <dgm:bulletEnabled val="1"/>
        </dgm:presLayoutVars>
      </dgm:prSet>
      <dgm:spPr/>
    </dgm:pt>
    <dgm:pt modelId="{1A8908B4-FFFB-4D81-9DAE-3F1036477230}" type="pres">
      <dgm:prSet presAssocID="{1038830E-2F64-4C8D-B2A0-6596D38919ED}" presName="Accent3" presStyleCnt="0"/>
      <dgm:spPr/>
    </dgm:pt>
    <dgm:pt modelId="{2051B859-44CB-4115-9032-6E36167FF030}" type="pres">
      <dgm:prSet presAssocID="{1038830E-2F64-4C8D-B2A0-6596D38919ED}" presName="Accent" presStyleLbl="node1" presStyleIdx="2" presStyleCnt="5"/>
      <dgm:spPr/>
    </dgm:pt>
    <dgm:pt modelId="{C74EB8A0-0CF4-42ED-B4CC-AF08160FED7A}" type="pres">
      <dgm:prSet presAssocID="{1038830E-2F64-4C8D-B2A0-6596D38919ED}" presName="ParentBackground3" presStyleCnt="0"/>
      <dgm:spPr/>
    </dgm:pt>
    <dgm:pt modelId="{CFBF6E8D-F12F-4F8C-942C-37AC3C3A6EFA}" type="pres">
      <dgm:prSet presAssocID="{1038830E-2F64-4C8D-B2A0-6596D38919ED}" presName="ParentBackground" presStyleLbl="fgAcc1" presStyleIdx="2" presStyleCnt="5"/>
      <dgm:spPr/>
    </dgm:pt>
    <dgm:pt modelId="{0AF174F4-FBF6-4472-A5F4-C77392085C5B}" type="pres">
      <dgm:prSet presAssocID="{1038830E-2F64-4C8D-B2A0-6596D38919ED}" presName="Parent3" presStyleLbl="revTx" presStyleIdx="0" presStyleCnt="0">
        <dgm:presLayoutVars>
          <dgm:chMax val="1"/>
          <dgm:chPref val="1"/>
          <dgm:bulletEnabled val="1"/>
        </dgm:presLayoutVars>
      </dgm:prSet>
      <dgm:spPr/>
    </dgm:pt>
    <dgm:pt modelId="{21460DA3-5861-4E5A-9434-D0FF20FDECA8}" type="pres">
      <dgm:prSet presAssocID="{A9FA46D0-D3E5-4B04-B2D7-A677A7DC052C}" presName="Accent2" presStyleCnt="0"/>
      <dgm:spPr/>
    </dgm:pt>
    <dgm:pt modelId="{F64D8FE8-FDCF-4F79-B7A4-A437F846D76B}" type="pres">
      <dgm:prSet presAssocID="{A9FA46D0-D3E5-4B04-B2D7-A677A7DC052C}" presName="Accent" presStyleLbl="node1" presStyleIdx="3" presStyleCnt="5"/>
      <dgm:spPr/>
    </dgm:pt>
    <dgm:pt modelId="{6CA99C75-9CEE-47CF-BB9B-77E6FF112884}" type="pres">
      <dgm:prSet presAssocID="{A9FA46D0-D3E5-4B04-B2D7-A677A7DC052C}" presName="ParentBackground2" presStyleCnt="0"/>
      <dgm:spPr/>
    </dgm:pt>
    <dgm:pt modelId="{9FE4D5BD-0B9C-4F0A-881F-DB6A9D63EACE}" type="pres">
      <dgm:prSet presAssocID="{A9FA46D0-D3E5-4B04-B2D7-A677A7DC052C}" presName="ParentBackground" presStyleLbl="fgAcc1" presStyleIdx="3" presStyleCnt="5"/>
      <dgm:spPr/>
    </dgm:pt>
    <dgm:pt modelId="{86BD946C-351F-4A34-A19C-B8E357978956}" type="pres">
      <dgm:prSet presAssocID="{A9FA46D0-D3E5-4B04-B2D7-A677A7DC052C}" presName="Parent2" presStyleLbl="revTx" presStyleIdx="0" presStyleCnt="0">
        <dgm:presLayoutVars>
          <dgm:chMax val="1"/>
          <dgm:chPref val="1"/>
          <dgm:bulletEnabled val="1"/>
        </dgm:presLayoutVars>
      </dgm:prSet>
      <dgm:spPr/>
    </dgm:pt>
    <dgm:pt modelId="{D51A62CF-2748-4AD3-9D1C-893A85C54E43}" type="pres">
      <dgm:prSet presAssocID="{6D89FC75-3F79-4C6A-9E3A-75D50ADE47F0}" presName="Accent1" presStyleCnt="0"/>
      <dgm:spPr/>
    </dgm:pt>
    <dgm:pt modelId="{7DB9C89A-DF7B-414A-B20C-305A2A7EBF3D}" type="pres">
      <dgm:prSet presAssocID="{6D89FC75-3F79-4C6A-9E3A-75D50ADE47F0}" presName="Accent" presStyleLbl="node1" presStyleIdx="4" presStyleCnt="5"/>
      <dgm:spPr/>
    </dgm:pt>
    <dgm:pt modelId="{3CB4E698-E505-4FA8-A42C-D575370DBABE}" type="pres">
      <dgm:prSet presAssocID="{6D89FC75-3F79-4C6A-9E3A-75D50ADE47F0}" presName="ParentBackground1" presStyleCnt="0"/>
      <dgm:spPr/>
    </dgm:pt>
    <dgm:pt modelId="{E2F1E3EF-66BC-4246-99D8-CFE9E8419936}" type="pres">
      <dgm:prSet presAssocID="{6D89FC75-3F79-4C6A-9E3A-75D50ADE47F0}" presName="ParentBackground" presStyleLbl="fgAcc1" presStyleIdx="4" presStyleCnt="5"/>
      <dgm:spPr/>
    </dgm:pt>
    <dgm:pt modelId="{EAD8219E-5892-4837-817B-AA354362C43F}" type="pres">
      <dgm:prSet presAssocID="{6D89FC75-3F79-4C6A-9E3A-75D50ADE47F0}" presName="Parent1" presStyleLbl="revTx" presStyleIdx="0" presStyleCnt="0">
        <dgm:presLayoutVars>
          <dgm:chMax val="1"/>
          <dgm:chPref val="1"/>
          <dgm:bulletEnabled val="1"/>
        </dgm:presLayoutVars>
      </dgm:prSet>
      <dgm:spPr/>
    </dgm:pt>
  </dgm:ptLst>
  <dgm:cxnLst>
    <dgm:cxn modelId="{26C02C23-CF38-47A2-AD4C-609B4F147434}" type="presOf" srcId="{1038830E-2F64-4C8D-B2A0-6596D38919ED}" destId="{0AF174F4-FBF6-4472-A5F4-C77392085C5B}" srcOrd="1" destOrd="0" presId="urn:microsoft.com/office/officeart/2011/layout/CircleProcess"/>
    <dgm:cxn modelId="{ABE02E62-F69F-488C-ABB8-AD268767E91D}" type="presOf" srcId="{6D89FC75-3F79-4C6A-9E3A-75D50ADE47F0}" destId="{EAD8219E-5892-4837-817B-AA354362C43F}" srcOrd="1" destOrd="0" presId="urn:microsoft.com/office/officeart/2011/layout/CircleProcess"/>
    <dgm:cxn modelId="{D4121445-BA7E-48FB-BEBB-2C6DA972CC17}" srcId="{BA14C661-B27F-4955-9669-DDC9DC612804}" destId="{6D89FC75-3F79-4C6A-9E3A-75D50ADE47F0}" srcOrd="0" destOrd="0" parTransId="{71E3FD6F-3F2E-4C45-992B-07A0EDA6921A}" sibTransId="{7E5C989A-E869-4BED-A13E-12742B3BB937}"/>
    <dgm:cxn modelId="{7FC31C45-FC15-48E0-B0CB-A87627C8D396}" type="presOf" srcId="{BA14C661-B27F-4955-9669-DDC9DC612804}" destId="{68AC876D-FB7B-48DB-9218-097296890E41}" srcOrd="0" destOrd="0" presId="urn:microsoft.com/office/officeart/2011/layout/CircleProcess"/>
    <dgm:cxn modelId="{FCFA9148-7001-4F36-A854-82BE8ECB5284}" type="presOf" srcId="{1038830E-2F64-4C8D-B2A0-6596D38919ED}" destId="{CFBF6E8D-F12F-4F8C-942C-37AC3C3A6EFA}" srcOrd="0" destOrd="0" presId="urn:microsoft.com/office/officeart/2011/layout/CircleProcess"/>
    <dgm:cxn modelId="{16517370-ADBD-4557-83D0-D22E1047A590}" srcId="{BA14C661-B27F-4955-9669-DDC9DC612804}" destId="{1038830E-2F64-4C8D-B2A0-6596D38919ED}" srcOrd="2" destOrd="0" parTransId="{BDA093F2-031E-4FFF-ADD9-6553CC53CEA0}" sibTransId="{014ADDA2-C1E0-4B2C-AA29-8EB20E002589}"/>
    <dgm:cxn modelId="{61041E78-EBAB-489B-8AC3-058009217EC9}" type="presOf" srcId="{0FFDE457-DEFB-4464-832E-B95585879E5A}" destId="{88546EDA-74D7-4DB1-A394-DB2895F69411}" srcOrd="1" destOrd="0" presId="urn:microsoft.com/office/officeart/2011/layout/CircleProcess"/>
    <dgm:cxn modelId="{D283337A-269D-41DD-95BA-4EB0F8ECEEAD}" type="presOf" srcId="{C8286A94-C486-41B1-9A01-2C3E679C2A45}" destId="{F15C8450-19F0-4F01-A24B-E14D82CCA9C6}" srcOrd="1" destOrd="0" presId="urn:microsoft.com/office/officeart/2011/layout/CircleProcess"/>
    <dgm:cxn modelId="{14168F7C-6AF7-4920-88E7-6B0332B19C04}" srcId="{BA14C661-B27F-4955-9669-DDC9DC612804}" destId="{C8286A94-C486-41B1-9A01-2C3E679C2A45}" srcOrd="4" destOrd="0" parTransId="{7D7EDA23-FFC9-45AD-BDAC-F45FDE73EEAB}" sibTransId="{753C2D9D-19EE-4ED2-A19B-F05872579A35}"/>
    <dgm:cxn modelId="{983C947D-3C89-4AD1-9FEF-7CFE4F7EDB6A}" type="presOf" srcId="{0FFDE457-DEFB-4464-832E-B95585879E5A}" destId="{00003D3B-9CF4-4FEC-B8A8-D8C841F8EF4C}" srcOrd="0" destOrd="0" presId="urn:microsoft.com/office/officeart/2011/layout/CircleProcess"/>
    <dgm:cxn modelId="{21DABC82-6E91-4EB4-980B-60528E34C767}" srcId="{BA14C661-B27F-4955-9669-DDC9DC612804}" destId="{0FFDE457-DEFB-4464-832E-B95585879E5A}" srcOrd="3" destOrd="0" parTransId="{F1DE93DD-A51B-4A28-A714-2BA41DF24ADD}" sibTransId="{BF7B5BAA-6A07-4B66-8B7C-D5211B4F1385}"/>
    <dgm:cxn modelId="{DD86F883-3091-4068-8496-ECD1C12C6E09}" type="presOf" srcId="{A9FA46D0-D3E5-4B04-B2D7-A677A7DC052C}" destId="{9FE4D5BD-0B9C-4F0A-881F-DB6A9D63EACE}" srcOrd="0" destOrd="0" presId="urn:microsoft.com/office/officeart/2011/layout/CircleProcess"/>
    <dgm:cxn modelId="{698204A7-18C8-443F-914C-F6B52A362192}" type="presOf" srcId="{A9FA46D0-D3E5-4B04-B2D7-A677A7DC052C}" destId="{86BD946C-351F-4A34-A19C-B8E357978956}" srcOrd="1" destOrd="0" presId="urn:microsoft.com/office/officeart/2011/layout/CircleProcess"/>
    <dgm:cxn modelId="{D9F20AC0-A6F7-4588-B3EC-79D61A189E0D}" type="presOf" srcId="{6D89FC75-3F79-4C6A-9E3A-75D50ADE47F0}" destId="{E2F1E3EF-66BC-4246-99D8-CFE9E8419936}" srcOrd="0" destOrd="0" presId="urn:microsoft.com/office/officeart/2011/layout/CircleProcess"/>
    <dgm:cxn modelId="{48F0CAE5-3597-41A8-B366-9AD57C64FBF7}" srcId="{BA14C661-B27F-4955-9669-DDC9DC612804}" destId="{A9FA46D0-D3E5-4B04-B2D7-A677A7DC052C}" srcOrd="1" destOrd="0" parTransId="{AB75C2B2-CB63-4EF7-A1FC-3ABDDB77B19C}" sibTransId="{31610F42-348D-40CF-B000-A9B99FF3411E}"/>
    <dgm:cxn modelId="{80E1D0F9-1043-4237-B05F-7555EAC7163A}" type="presOf" srcId="{C8286A94-C486-41B1-9A01-2C3E679C2A45}" destId="{1DA80464-1F72-4ABD-9282-E8F278971F86}" srcOrd="0" destOrd="0" presId="urn:microsoft.com/office/officeart/2011/layout/CircleProcess"/>
    <dgm:cxn modelId="{40EFA603-832A-4BD6-850D-C8400D95DE8E}" type="presParOf" srcId="{68AC876D-FB7B-48DB-9218-097296890E41}" destId="{A73D8416-AABE-4038-9AE5-50A21AD1A1B5}" srcOrd="0" destOrd="0" presId="urn:microsoft.com/office/officeart/2011/layout/CircleProcess"/>
    <dgm:cxn modelId="{8F80E81A-596F-4A27-8977-D11C2BA9FDAC}" type="presParOf" srcId="{A73D8416-AABE-4038-9AE5-50A21AD1A1B5}" destId="{E0D4CCF7-FCE9-4516-A23F-C7044DAA14F1}" srcOrd="0" destOrd="0" presId="urn:microsoft.com/office/officeart/2011/layout/CircleProcess"/>
    <dgm:cxn modelId="{5201A80C-AB0D-472F-9630-D72ED38DF36D}" type="presParOf" srcId="{68AC876D-FB7B-48DB-9218-097296890E41}" destId="{C638FC36-A615-4D71-86B7-E7D5B73A828C}" srcOrd="1" destOrd="0" presId="urn:microsoft.com/office/officeart/2011/layout/CircleProcess"/>
    <dgm:cxn modelId="{9101AF8C-C8AB-4858-9620-22FCC4539218}" type="presParOf" srcId="{C638FC36-A615-4D71-86B7-E7D5B73A828C}" destId="{1DA80464-1F72-4ABD-9282-E8F278971F86}" srcOrd="0" destOrd="0" presId="urn:microsoft.com/office/officeart/2011/layout/CircleProcess"/>
    <dgm:cxn modelId="{E2789A8D-D00F-4EFA-8376-560A44E8E5C2}" type="presParOf" srcId="{68AC876D-FB7B-48DB-9218-097296890E41}" destId="{F15C8450-19F0-4F01-A24B-E14D82CCA9C6}" srcOrd="2" destOrd="0" presId="urn:microsoft.com/office/officeart/2011/layout/CircleProcess"/>
    <dgm:cxn modelId="{658A9103-D296-4C57-B434-9FAB457649DD}" type="presParOf" srcId="{68AC876D-FB7B-48DB-9218-097296890E41}" destId="{9BC68249-9779-467F-9731-B5772BD95CD4}" srcOrd="3" destOrd="0" presId="urn:microsoft.com/office/officeart/2011/layout/CircleProcess"/>
    <dgm:cxn modelId="{F871BEED-2558-4F71-B70E-F9D3E0E755DE}" type="presParOf" srcId="{9BC68249-9779-467F-9731-B5772BD95CD4}" destId="{C579AA83-A417-49A7-BECF-332748403E96}" srcOrd="0" destOrd="0" presId="urn:microsoft.com/office/officeart/2011/layout/CircleProcess"/>
    <dgm:cxn modelId="{644ACA04-02E4-44BD-815F-4E700C2DB2B0}" type="presParOf" srcId="{68AC876D-FB7B-48DB-9218-097296890E41}" destId="{C7A4D0A7-6B80-4814-8987-40E6C6F5BA56}" srcOrd="4" destOrd="0" presId="urn:microsoft.com/office/officeart/2011/layout/CircleProcess"/>
    <dgm:cxn modelId="{FB49684C-9D58-4B96-86BD-4493F9220E6F}" type="presParOf" srcId="{C7A4D0A7-6B80-4814-8987-40E6C6F5BA56}" destId="{00003D3B-9CF4-4FEC-B8A8-D8C841F8EF4C}" srcOrd="0" destOrd="0" presId="urn:microsoft.com/office/officeart/2011/layout/CircleProcess"/>
    <dgm:cxn modelId="{8334B377-0A74-48BF-A7D5-158D33EDF5D8}" type="presParOf" srcId="{68AC876D-FB7B-48DB-9218-097296890E41}" destId="{88546EDA-74D7-4DB1-A394-DB2895F69411}" srcOrd="5" destOrd="0" presId="urn:microsoft.com/office/officeart/2011/layout/CircleProcess"/>
    <dgm:cxn modelId="{8F905E50-3591-4275-9116-172C7B5A84B2}" type="presParOf" srcId="{68AC876D-FB7B-48DB-9218-097296890E41}" destId="{1A8908B4-FFFB-4D81-9DAE-3F1036477230}" srcOrd="6" destOrd="0" presId="urn:microsoft.com/office/officeart/2011/layout/CircleProcess"/>
    <dgm:cxn modelId="{AA178117-46CF-4A52-80BE-15547FE5AC6A}" type="presParOf" srcId="{1A8908B4-FFFB-4D81-9DAE-3F1036477230}" destId="{2051B859-44CB-4115-9032-6E36167FF030}" srcOrd="0" destOrd="0" presId="urn:microsoft.com/office/officeart/2011/layout/CircleProcess"/>
    <dgm:cxn modelId="{F711432A-9BFE-4A1C-B736-49E85762EA66}" type="presParOf" srcId="{68AC876D-FB7B-48DB-9218-097296890E41}" destId="{C74EB8A0-0CF4-42ED-B4CC-AF08160FED7A}" srcOrd="7" destOrd="0" presId="urn:microsoft.com/office/officeart/2011/layout/CircleProcess"/>
    <dgm:cxn modelId="{B6FDE1EC-2D88-486E-B182-060E0A1CFAF7}" type="presParOf" srcId="{C74EB8A0-0CF4-42ED-B4CC-AF08160FED7A}" destId="{CFBF6E8D-F12F-4F8C-942C-37AC3C3A6EFA}" srcOrd="0" destOrd="0" presId="urn:microsoft.com/office/officeart/2011/layout/CircleProcess"/>
    <dgm:cxn modelId="{49257B83-14BA-4363-A278-3AF39741DE2F}" type="presParOf" srcId="{68AC876D-FB7B-48DB-9218-097296890E41}" destId="{0AF174F4-FBF6-4472-A5F4-C77392085C5B}" srcOrd="8" destOrd="0" presId="urn:microsoft.com/office/officeart/2011/layout/CircleProcess"/>
    <dgm:cxn modelId="{99F14501-9DF5-4A7C-A2F6-DE4490F6458D}" type="presParOf" srcId="{68AC876D-FB7B-48DB-9218-097296890E41}" destId="{21460DA3-5861-4E5A-9434-D0FF20FDECA8}" srcOrd="9" destOrd="0" presId="urn:microsoft.com/office/officeart/2011/layout/CircleProcess"/>
    <dgm:cxn modelId="{EE1FB354-6D30-4765-89B5-4ACD8AF4BCE4}" type="presParOf" srcId="{21460DA3-5861-4E5A-9434-D0FF20FDECA8}" destId="{F64D8FE8-FDCF-4F79-B7A4-A437F846D76B}" srcOrd="0" destOrd="0" presId="urn:microsoft.com/office/officeart/2011/layout/CircleProcess"/>
    <dgm:cxn modelId="{47081F55-B93C-4BFD-AB6A-9A77DF89D240}" type="presParOf" srcId="{68AC876D-FB7B-48DB-9218-097296890E41}" destId="{6CA99C75-9CEE-47CF-BB9B-77E6FF112884}" srcOrd="10" destOrd="0" presId="urn:microsoft.com/office/officeart/2011/layout/CircleProcess"/>
    <dgm:cxn modelId="{24AA4EA8-A7E5-400D-8730-FF0B49CD610B}" type="presParOf" srcId="{6CA99C75-9CEE-47CF-BB9B-77E6FF112884}" destId="{9FE4D5BD-0B9C-4F0A-881F-DB6A9D63EACE}" srcOrd="0" destOrd="0" presId="urn:microsoft.com/office/officeart/2011/layout/CircleProcess"/>
    <dgm:cxn modelId="{03C97454-7C72-46EA-92B7-D263B4268A77}" type="presParOf" srcId="{68AC876D-FB7B-48DB-9218-097296890E41}" destId="{86BD946C-351F-4A34-A19C-B8E357978956}" srcOrd="11" destOrd="0" presId="urn:microsoft.com/office/officeart/2011/layout/CircleProcess"/>
    <dgm:cxn modelId="{721D3B7F-51DC-4AF6-8AE8-19FDE11C5E8A}" type="presParOf" srcId="{68AC876D-FB7B-48DB-9218-097296890E41}" destId="{D51A62CF-2748-4AD3-9D1C-893A85C54E43}" srcOrd="12" destOrd="0" presId="urn:microsoft.com/office/officeart/2011/layout/CircleProcess"/>
    <dgm:cxn modelId="{5BD3F5F9-C093-4408-8A04-BB63BB89ED17}" type="presParOf" srcId="{D51A62CF-2748-4AD3-9D1C-893A85C54E43}" destId="{7DB9C89A-DF7B-414A-B20C-305A2A7EBF3D}" srcOrd="0" destOrd="0" presId="urn:microsoft.com/office/officeart/2011/layout/CircleProcess"/>
    <dgm:cxn modelId="{C9AEBD5B-08B0-4853-B3A9-C38AA68EC898}" type="presParOf" srcId="{68AC876D-FB7B-48DB-9218-097296890E41}" destId="{3CB4E698-E505-4FA8-A42C-D575370DBABE}" srcOrd="13" destOrd="0" presId="urn:microsoft.com/office/officeart/2011/layout/CircleProcess"/>
    <dgm:cxn modelId="{FA8D75D9-149B-4373-AE00-DEA7883D12EF}" type="presParOf" srcId="{3CB4E698-E505-4FA8-A42C-D575370DBABE}" destId="{E2F1E3EF-66BC-4246-99D8-CFE9E8419936}" srcOrd="0" destOrd="0" presId="urn:microsoft.com/office/officeart/2011/layout/CircleProcess"/>
    <dgm:cxn modelId="{F82F24A9-8C26-49C0-B4A3-E7ED0416E943}" type="presParOf" srcId="{68AC876D-FB7B-48DB-9218-097296890E41}" destId="{EAD8219E-5892-4837-817B-AA354362C43F}"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4CCF7-FCE9-4516-A23F-C7044DAA14F1}">
      <dsp:nvSpPr>
        <dsp:cNvPr id="0" name=""/>
        <dsp:cNvSpPr/>
      </dsp:nvSpPr>
      <dsp:spPr>
        <a:xfrm>
          <a:off x="9102155" y="1566744"/>
          <a:ext cx="2075439" cy="207577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A80464-1F72-4ABD-9282-E8F278971F86}">
      <dsp:nvSpPr>
        <dsp:cNvPr id="0" name=""/>
        <dsp:cNvSpPr/>
      </dsp:nvSpPr>
      <dsp:spPr>
        <a:xfrm>
          <a:off x="9170637" y="1635949"/>
          <a:ext cx="1937371" cy="1937369"/>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[Text]</a:t>
          </a:r>
        </a:p>
      </dsp:txBody>
      <dsp:txXfrm>
        <a:off x="9447877" y="1912768"/>
        <a:ext cx="1383994" cy="1383731"/>
      </dsp:txXfrm>
    </dsp:sp>
    <dsp:sp modelId="{C579AA83-A417-49A7-BECF-332748403E96}">
      <dsp:nvSpPr>
        <dsp:cNvPr id="0" name=""/>
        <dsp:cNvSpPr/>
      </dsp:nvSpPr>
      <dsp:spPr>
        <a:xfrm rot="2700000">
          <a:off x="6956145" y="1566852"/>
          <a:ext cx="2075199" cy="2075199"/>
        </a:xfrm>
        <a:prstGeom prst="teardrop">
          <a:avLst>
            <a:gd name="adj" fmla="val 100000"/>
          </a:avLst>
        </a:prstGeom>
        <a:solidFill>
          <a:schemeClr val="accent2">
            <a:hueOff val="174082"/>
            <a:satOff val="-24074"/>
            <a:lumOff val="143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03D3B-9CF4-4FEC-B8A8-D8C841F8EF4C}">
      <dsp:nvSpPr>
        <dsp:cNvPr id="0" name=""/>
        <dsp:cNvSpPr/>
      </dsp:nvSpPr>
      <dsp:spPr>
        <a:xfrm>
          <a:off x="7026716" y="1635949"/>
          <a:ext cx="1937371" cy="1937369"/>
        </a:xfrm>
        <a:prstGeom prst="ellipse">
          <a:avLst/>
        </a:prstGeom>
        <a:solidFill>
          <a:schemeClr val="lt1">
            <a:alpha val="90000"/>
            <a:hueOff val="0"/>
            <a:satOff val="0"/>
            <a:lumOff val="0"/>
            <a:alphaOff val="0"/>
          </a:schemeClr>
        </a:solidFill>
        <a:ln w="12700" cap="flat" cmpd="sng" algn="ctr">
          <a:solidFill>
            <a:schemeClr val="accent2">
              <a:hueOff val="174082"/>
              <a:satOff val="-24074"/>
              <a:lumOff val="143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[Text]</a:t>
          </a:r>
        </a:p>
      </dsp:txBody>
      <dsp:txXfrm>
        <a:off x="7302852" y="1912768"/>
        <a:ext cx="1383994" cy="1383731"/>
      </dsp:txXfrm>
    </dsp:sp>
    <dsp:sp modelId="{2051B859-44CB-4115-9032-6E36167FF030}">
      <dsp:nvSpPr>
        <dsp:cNvPr id="0" name=""/>
        <dsp:cNvSpPr/>
      </dsp:nvSpPr>
      <dsp:spPr>
        <a:xfrm rot="2700000">
          <a:off x="4812224" y="1566852"/>
          <a:ext cx="2075199" cy="2075199"/>
        </a:xfrm>
        <a:prstGeom prst="teardrop">
          <a:avLst>
            <a:gd name="adj" fmla="val 100000"/>
          </a:avLst>
        </a:prstGeom>
        <a:solidFill>
          <a:schemeClr val="accent2">
            <a:hueOff val="348163"/>
            <a:satOff val="-48147"/>
            <a:lumOff val="28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F6E8D-F12F-4F8C-942C-37AC3C3A6EFA}">
      <dsp:nvSpPr>
        <dsp:cNvPr id="0" name=""/>
        <dsp:cNvSpPr/>
      </dsp:nvSpPr>
      <dsp:spPr>
        <a:xfrm>
          <a:off x="4881690" y="1635949"/>
          <a:ext cx="1937371" cy="1937369"/>
        </a:xfrm>
        <a:prstGeom prst="ellipse">
          <a:avLst/>
        </a:prstGeom>
        <a:solidFill>
          <a:schemeClr val="lt1">
            <a:alpha val="90000"/>
            <a:hueOff val="0"/>
            <a:satOff val="0"/>
            <a:lumOff val="0"/>
            <a:alphaOff val="0"/>
          </a:schemeClr>
        </a:solidFill>
        <a:ln w="12700" cap="flat" cmpd="sng" algn="ctr">
          <a:solidFill>
            <a:schemeClr val="accent2">
              <a:hueOff val="348163"/>
              <a:satOff val="-48147"/>
              <a:lumOff val="287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a:off x="5157826" y="1912768"/>
        <a:ext cx="1383994" cy="1383731"/>
      </dsp:txXfrm>
    </dsp:sp>
    <dsp:sp modelId="{F64D8FE8-FDCF-4F79-B7A4-A437F846D76B}">
      <dsp:nvSpPr>
        <dsp:cNvPr id="0" name=""/>
        <dsp:cNvSpPr/>
      </dsp:nvSpPr>
      <dsp:spPr>
        <a:xfrm rot="2700000">
          <a:off x="2667198" y="1566852"/>
          <a:ext cx="2075199" cy="2075199"/>
        </a:xfrm>
        <a:prstGeom prst="teardrop">
          <a:avLst>
            <a:gd name="adj" fmla="val 100000"/>
          </a:avLst>
        </a:prstGeom>
        <a:solidFill>
          <a:schemeClr val="accent2">
            <a:hueOff val="522245"/>
            <a:satOff val="-72221"/>
            <a:lumOff val="43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4D5BD-0B9C-4F0A-881F-DB6A9D63EACE}">
      <dsp:nvSpPr>
        <dsp:cNvPr id="0" name=""/>
        <dsp:cNvSpPr/>
      </dsp:nvSpPr>
      <dsp:spPr>
        <a:xfrm>
          <a:off x="2736665" y="1635949"/>
          <a:ext cx="1937371" cy="1937369"/>
        </a:xfrm>
        <a:prstGeom prst="ellipse">
          <a:avLst/>
        </a:prstGeom>
        <a:solidFill>
          <a:schemeClr val="lt1">
            <a:alpha val="90000"/>
            <a:hueOff val="0"/>
            <a:satOff val="0"/>
            <a:lumOff val="0"/>
            <a:alphaOff val="0"/>
          </a:schemeClr>
        </a:solidFill>
        <a:ln w="12700" cap="flat" cmpd="sng" algn="ctr">
          <a:solidFill>
            <a:schemeClr val="accent2">
              <a:hueOff val="522245"/>
              <a:satOff val="-72221"/>
              <a:lumOff val="430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3013905" y="1912768"/>
        <a:ext cx="1383994" cy="1383731"/>
      </dsp:txXfrm>
    </dsp:sp>
    <dsp:sp modelId="{7DB9C89A-DF7B-414A-B20C-305A2A7EBF3D}">
      <dsp:nvSpPr>
        <dsp:cNvPr id="0" name=""/>
        <dsp:cNvSpPr/>
      </dsp:nvSpPr>
      <dsp:spPr>
        <a:xfrm rot="2700000">
          <a:off x="522173" y="1566852"/>
          <a:ext cx="2075199" cy="2075199"/>
        </a:xfrm>
        <a:prstGeom prst="teardrop">
          <a:avLst>
            <a:gd name="adj" fmla="val 100000"/>
          </a:avLst>
        </a:prstGeom>
        <a:solidFill>
          <a:schemeClr val="accent2">
            <a:hueOff val="696326"/>
            <a:satOff val="-96295"/>
            <a:lumOff val="5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1E3EF-66BC-4246-99D8-CFE9E8419936}">
      <dsp:nvSpPr>
        <dsp:cNvPr id="0" name=""/>
        <dsp:cNvSpPr/>
      </dsp:nvSpPr>
      <dsp:spPr>
        <a:xfrm>
          <a:off x="591639" y="1635949"/>
          <a:ext cx="1937371" cy="1937369"/>
        </a:xfrm>
        <a:prstGeom prst="ellipse">
          <a:avLst/>
        </a:prstGeom>
        <a:solidFill>
          <a:schemeClr val="lt1">
            <a:alpha val="90000"/>
            <a:hueOff val="0"/>
            <a:satOff val="0"/>
            <a:lumOff val="0"/>
            <a:alphaOff val="0"/>
          </a:schemeClr>
        </a:solidFill>
        <a:ln w="12700" cap="flat" cmpd="sng" algn="ctr">
          <a:solidFill>
            <a:schemeClr val="accent2">
              <a:hueOff val="696326"/>
              <a:satOff val="-96295"/>
              <a:lumOff val="57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p>
      </dsp:txBody>
      <dsp:txXfrm>
        <a:off x="868880" y="1912768"/>
        <a:ext cx="1383994" cy="138373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1/15/2022</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Title      </a:t>
            </a:r>
            <a:r>
              <a:rPr lang="en-US" b="1" dirty="0"/>
              <a:t>Updated on:</a:t>
            </a:r>
            <a:r>
              <a:rPr lang="en-US" b="0" dirty="0"/>
              <a:t>  8/31/2021</a:t>
            </a:r>
          </a:p>
          <a:p>
            <a:r>
              <a:rPr lang="en-US" b="1" dirty="0"/>
              <a:t>Slide #:</a:t>
            </a:r>
            <a:r>
              <a:rPr lang="en-US" b="0" dirty="0"/>
              <a:t>  1 of _</a:t>
            </a:r>
          </a:p>
          <a:p>
            <a:endParaRPr lang="en-US" b="1" dirty="0"/>
          </a:p>
          <a:p>
            <a:r>
              <a:rPr lang="en-US" b="1" dirty="0"/>
              <a:t>Interactions:</a:t>
            </a:r>
            <a:r>
              <a:rPr lang="en-US" b="0" dirty="0"/>
              <a:t> none</a:t>
            </a:r>
          </a:p>
          <a:p>
            <a:endParaRPr lang="en-US" b="0" dirty="0"/>
          </a:p>
          <a:p>
            <a:r>
              <a:rPr lang="en-US" b="1" dirty="0"/>
              <a:t>Navigation:</a:t>
            </a:r>
            <a:r>
              <a:rPr lang="en-US" b="0" dirty="0"/>
              <a:t> next to Menu slide</a:t>
            </a:r>
          </a:p>
          <a:p>
            <a:endParaRPr lang="en-US" b="0" dirty="0"/>
          </a:p>
          <a:p>
            <a:r>
              <a:rPr lang="en-US" b="1" dirty="0"/>
              <a:t>Animation:</a:t>
            </a:r>
            <a:r>
              <a:rPr lang="en-US" b="0" dirty="0"/>
              <a:t> title appears</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39071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3 of 6   </a:t>
            </a:r>
            <a:r>
              <a:rPr lang="en-US" b="1" dirty="0"/>
              <a:t>Updated on:</a:t>
            </a:r>
            <a:r>
              <a:rPr lang="en-US" b="0" dirty="0"/>
              <a:t>  9/1/2021</a:t>
            </a:r>
          </a:p>
          <a:p>
            <a:r>
              <a:rPr lang="en-US" b="1" dirty="0"/>
              <a:t>Slide #:</a:t>
            </a:r>
            <a:r>
              <a:rPr lang="en-US" b="0" dirty="0"/>
              <a:t>  6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I’m experimenting with how the scenario will be displayed and how learners will “answer” the question</a:t>
            </a:r>
          </a:p>
          <a:p>
            <a:pPr marL="171450" indent="-171450">
              <a:buFont typeface="Arial" panose="020B0604020202020204" pitchFamily="34" charset="0"/>
              <a:buChar char="•"/>
            </a:pPr>
            <a:r>
              <a:rPr lang="en-US" b="0" dirty="0"/>
              <a:t>all of the practice scenario screens will be set up the same way</a:t>
            </a:r>
          </a:p>
          <a:p>
            <a:pPr marL="171450" indent="-171450">
              <a:buFont typeface="Arial" panose="020B0604020202020204" pitchFamily="34" charset="0"/>
              <a:buChar char="•"/>
            </a:pPr>
            <a:r>
              <a:rPr lang="en-US" b="0" dirty="0"/>
              <a:t>There will be 18 scenarios (6 levels of difficulty; 3 scenarios at each level) </a:t>
            </a:r>
          </a:p>
          <a:p>
            <a:pPr marL="628650" lvl="1" indent="-171450">
              <a:buFont typeface="Arial" panose="020B0604020202020204" pitchFamily="34" charset="0"/>
              <a:buChar char="•"/>
            </a:pPr>
            <a:r>
              <a:rPr lang="en-US" b="0" dirty="0"/>
              <a:t>Learners will do 6 scenarios: 1 randomized scenario from each level, in order from the simplest to the most complex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 have only depicted 2 screens here because they will look the same but for the actual scenario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Interactions:</a:t>
            </a:r>
            <a:r>
              <a:rPr lang="en-US" b="0" dirty="0"/>
              <a:t> not sure what the mechanics for solving the problem will look like yet</a:t>
            </a:r>
          </a:p>
          <a:p>
            <a:endParaRPr lang="en-US" b="0" dirty="0"/>
          </a:p>
          <a:p>
            <a:r>
              <a:rPr lang="en-US" b="1" dirty="0"/>
              <a:t>Navigation:</a:t>
            </a:r>
            <a:r>
              <a:rPr lang="en-US" b="0" dirty="0"/>
              <a:t> </a:t>
            </a:r>
          </a:p>
          <a:p>
            <a:pPr marL="171450" indent="-171450">
              <a:buFont typeface="Arial" panose="020B0604020202020204" pitchFamily="34" charset="0"/>
              <a:buChar char="•"/>
            </a:pPr>
            <a:r>
              <a:rPr lang="en-US" b="0" dirty="0"/>
              <a:t>Correct &gt; advance to a randomly selected scenario from level 2</a:t>
            </a:r>
          </a:p>
          <a:p>
            <a:pPr marL="171450" indent="-171450">
              <a:buFont typeface="Arial" panose="020B0604020202020204" pitchFamily="34" charset="0"/>
              <a:buChar char="•"/>
            </a:pPr>
            <a:r>
              <a:rPr lang="en-US" b="0" dirty="0"/>
              <a:t>Incorrect &gt; a randomly selected scenario from level 1 (not the one just answered)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185687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3 of 6   </a:t>
            </a:r>
            <a:r>
              <a:rPr lang="en-US" b="1" dirty="0"/>
              <a:t>Updated on:</a:t>
            </a:r>
            <a:r>
              <a:rPr lang="en-US" b="0" dirty="0"/>
              <a:t>  9/1/2021</a:t>
            </a:r>
          </a:p>
          <a:p>
            <a:r>
              <a:rPr lang="en-US" b="1" dirty="0"/>
              <a:t>Slide #:</a:t>
            </a:r>
            <a:r>
              <a:rPr lang="en-US" b="0" dirty="0"/>
              <a:t>  6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I’m experimenting with how the scenario will be displayed and how learners will “answer” the question</a:t>
            </a:r>
          </a:p>
          <a:p>
            <a:pPr marL="171450" indent="-171450">
              <a:buFont typeface="Arial" panose="020B0604020202020204" pitchFamily="34" charset="0"/>
              <a:buChar char="•"/>
            </a:pPr>
            <a:r>
              <a:rPr lang="en-US" b="0" dirty="0"/>
              <a:t>all of the practice scenario screens will be set up the same way</a:t>
            </a:r>
          </a:p>
          <a:p>
            <a:pPr marL="171450" indent="-171450">
              <a:buFont typeface="Arial" panose="020B0604020202020204" pitchFamily="34" charset="0"/>
              <a:buChar char="•"/>
            </a:pPr>
            <a:r>
              <a:rPr lang="en-US" b="0" dirty="0"/>
              <a:t>There will be 18 scenarios (6 levels of difficulty; 3 scenarios at each level) </a:t>
            </a:r>
          </a:p>
          <a:p>
            <a:pPr marL="628650" lvl="1" indent="-171450">
              <a:buFont typeface="Arial" panose="020B0604020202020204" pitchFamily="34" charset="0"/>
              <a:buChar char="•"/>
            </a:pPr>
            <a:r>
              <a:rPr lang="en-US" b="0" dirty="0"/>
              <a:t>Learners will do 6 scenarios: 1 randomized scenario from each level, in order from the simplest to the most complex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 have only depicted 2 screens here because they will look the same but for the actual scenario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Interactions:</a:t>
            </a:r>
            <a:r>
              <a:rPr lang="en-US" b="0" dirty="0"/>
              <a:t> not sure what the mechanics for solving the problem will look like yet</a:t>
            </a:r>
          </a:p>
          <a:p>
            <a:endParaRPr lang="en-US" b="0" dirty="0"/>
          </a:p>
          <a:p>
            <a:r>
              <a:rPr lang="en-US" b="1" dirty="0"/>
              <a:t>Navigation:</a:t>
            </a:r>
            <a:r>
              <a:rPr lang="en-US" b="0" dirty="0"/>
              <a:t> </a:t>
            </a:r>
          </a:p>
          <a:p>
            <a:pPr marL="171450" indent="-171450">
              <a:buFont typeface="Arial" panose="020B0604020202020204" pitchFamily="34" charset="0"/>
              <a:buChar char="•"/>
            </a:pPr>
            <a:r>
              <a:rPr lang="en-US" b="0" dirty="0"/>
              <a:t>Correct &gt; advance to a randomly selected scenario from level 2</a:t>
            </a:r>
          </a:p>
          <a:p>
            <a:pPr marL="171450" indent="-171450">
              <a:buFont typeface="Arial" panose="020B0604020202020204" pitchFamily="34" charset="0"/>
              <a:buChar char="•"/>
            </a:pPr>
            <a:r>
              <a:rPr lang="en-US" b="0" dirty="0"/>
              <a:t>Incorrect &gt; a randomly selected scenario from level 1 (not the one just answered)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11</a:t>
            </a:fld>
            <a:endParaRPr lang="en-US" dirty="0"/>
          </a:p>
        </p:txBody>
      </p:sp>
    </p:spTree>
    <p:extLst>
      <p:ext uri="{BB962C8B-B14F-4D97-AF65-F5344CB8AC3E}">
        <p14:creationId xmlns:p14="http://schemas.microsoft.com/office/powerpoint/2010/main" val="392485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Complete      </a:t>
            </a:r>
            <a:r>
              <a:rPr lang="en-US" b="1" dirty="0"/>
              <a:t>Updated on:</a:t>
            </a:r>
            <a:r>
              <a:rPr lang="en-US" b="0" dirty="0"/>
              <a:t>  8/31/2021</a:t>
            </a:r>
          </a:p>
          <a:p>
            <a:r>
              <a:rPr lang="en-US" b="1" dirty="0"/>
              <a:t>Slide #:</a:t>
            </a:r>
            <a:r>
              <a:rPr lang="en-US" b="0" dirty="0"/>
              <a:t>  22 of _</a:t>
            </a:r>
          </a:p>
          <a:p>
            <a:endParaRPr lang="en-US" b="1" dirty="0"/>
          </a:p>
          <a:p>
            <a:r>
              <a:rPr lang="en-US" b="1" dirty="0"/>
              <a:t>Interactions:</a:t>
            </a:r>
            <a:r>
              <a:rPr lang="en-US" b="0" dirty="0"/>
              <a:t> Buttons – click, rollover</a:t>
            </a:r>
          </a:p>
          <a:p>
            <a:endParaRPr lang="en-US" b="0" dirty="0"/>
          </a:p>
          <a:p>
            <a:r>
              <a:rPr lang="en-US" b="1" dirty="0"/>
              <a:t>Navigation:</a:t>
            </a:r>
            <a:r>
              <a:rPr lang="en-US" b="0" dirty="0"/>
              <a:t> Exit button; menu button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buttons appear</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12</a:t>
            </a:fld>
            <a:endParaRPr lang="en-US" dirty="0"/>
          </a:p>
        </p:txBody>
      </p:sp>
    </p:spTree>
    <p:extLst>
      <p:ext uri="{BB962C8B-B14F-4D97-AF65-F5344CB8AC3E}">
        <p14:creationId xmlns:p14="http://schemas.microsoft.com/office/powerpoint/2010/main" val="3469003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Effective Scheduling Criteria      </a:t>
            </a:r>
            <a:r>
              <a:rPr lang="en-US" b="1" dirty="0"/>
              <a:t>Updated on:</a:t>
            </a:r>
            <a:r>
              <a:rPr lang="en-US" b="0" dirty="0"/>
              <a:t>  8/31/2021</a:t>
            </a:r>
          </a:p>
          <a:p>
            <a:r>
              <a:rPr lang="en-US" b="1" dirty="0"/>
              <a:t>Slide #:</a:t>
            </a:r>
            <a:r>
              <a:rPr lang="en-US" b="0" dirty="0"/>
              <a:t>  23 of _</a:t>
            </a:r>
          </a:p>
          <a:p>
            <a:r>
              <a:rPr lang="en-US" b="1" dirty="0"/>
              <a:t>Notes:</a:t>
            </a:r>
            <a:r>
              <a:rPr lang="en-US" b="0" dirty="0"/>
              <a:t>  These are the criteria Linnea and I discussed on 8/10 for what learners need to be able to consider or accommodate when scheduling an appointment appropriately</a:t>
            </a:r>
          </a:p>
          <a:p>
            <a:endParaRPr lang="en-US" b="1" dirty="0"/>
          </a:p>
          <a:p>
            <a:r>
              <a:rPr lang="en-US" b="1" dirty="0"/>
              <a:t>Interactions:</a:t>
            </a:r>
            <a:r>
              <a:rPr lang="en-US" b="0" dirty="0"/>
              <a:t> buttons for each criterion – audio with brief description of each concept</a:t>
            </a:r>
          </a:p>
          <a:p>
            <a:endParaRPr lang="en-US" b="0" dirty="0"/>
          </a:p>
          <a:p>
            <a:r>
              <a:rPr lang="en-US" b="1" dirty="0"/>
              <a:t>Navigation:</a:t>
            </a:r>
            <a:r>
              <a:rPr lang="en-US" b="0" dirty="0"/>
              <a:t> Menu button in the corner; next should also take them back to the menu</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buttons appear one at a time</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13</a:t>
            </a:fld>
            <a:endParaRPr lang="en-US" dirty="0"/>
          </a:p>
        </p:txBody>
      </p:sp>
    </p:spTree>
    <p:extLst>
      <p:ext uri="{BB962C8B-B14F-4D97-AF65-F5344CB8AC3E}">
        <p14:creationId xmlns:p14="http://schemas.microsoft.com/office/powerpoint/2010/main" val="199656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Guided Problem Solving (instructions for learners)    </a:t>
            </a:r>
            <a:r>
              <a:rPr lang="en-US" b="1" dirty="0"/>
              <a:t>Updated on:</a:t>
            </a:r>
            <a:r>
              <a:rPr lang="en-US" b="0" dirty="0"/>
              <a:t>  8/31/2021</a:t>
            </a:r>
          </a:p>
          <a:p>
            <a:r>
              <a:rPr lang="en-US" b="1" dirty="0"/>
              <a:t>Slide #:</a:t>
            </a:r>
            <a:r>
              <a:rPr lang="en-US" b="0" dirty="0"/>
              <a:t>  24 of _</a:t>
            </a:r>
          </a:p>
          <a:p>
            <a:endParaRPr lang="en-US" b="1" dirty="0"/>
          </a:p>
          <a:p>
            <a:r>
              <a:rPr lang="en-US" b="1" dirty="0"/>
              <a:t>Interactions:</a:t>
            </a:r>
            <a:r>
              <a:rPr lang="en-US" b="0" dirty="0"/>
              <a:t> buttons:</a:t>
            </a:r>
          </a:p>
          <a:p>
            <a:pPr marL="171450" indent="-171450">
              <a:buFont typeface="Arial" panose="020B0604020202020204" pitchFamily="34" charset="0"/>
              <a:buChar char="•"/>
            </a:pPr>
            <a:r>
              <a:rPr lang="en-US" b="0" dirty="0"/>
              <a:t>Right arrow &gt; display next step</a:t>
            </a:r>
          </a:p>
          <a:p>
            <a:pPr marL="171450" indent="-171450">
              <a:buFont typeface="Arial" panose="020B0604020202020204" pitchFamily="34" charset="0"/>
              <a:buChar char="•"/>
            </a:pPr>
            <a:r>
              <a:rPr lang="en-US" b="0" dirty="0"/>
              <a:t>Left arrow &gt; display previous step</a:t>
            </a:r>
          </a:p>
          <a:p>
            <a:pPr marL="171450" indent="-171450">
              <a:buFont typeface="Arial" panose="020B0604020202020204" pitchFamily="34" charset="0"/>
              <a:buChar char="•"/>
            </a:pPr>
            <a:r>
              <a:rPr lang="en-US" b="0" dirty="0"/>
              <a:t>Circling arrows &gt; repeat display of current step</a:t>
            </a:r>
          </a:p>
          <a:p>
            <a:pPr marL="171450" indent="-171450">
              <a:buFont typeface="Arial" panose="020B0604020202020204" pitchFamily="34" charset="0"/>
              <a:buChar char="•"/>
            </a:pPr>
            <a:r>
              <a:rPr lang="en-US" b="0" dirty="0"/>
              <a:t>“Skip” &gt; to Guided Problem 1</a:t>
            </a:r>
          </a:p>
          <a:p>
            <a:endParaRPr lang="en-US" b="0" dirty="0"/>
          </a:p>
          <a:p>
            <a:r>
              <a:rPr lang="en-US" b="1" dirty="0"/>
              <a:t>Navigation:</a:t>
            </a:r>
            <a:r>
              <a:rPr lang="en-US" b="0" dirty="0"/>
              <a:t> Menu button to exit Guided Problem Solving sequence; next to Guided Problem 1</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boxes, arrows, etc. will appear for each step to highlight any relevant areas of the problem</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14</a:t>
            </a:fld>
            <a:endParaRPr lang="en-US" dirty="0"/>
          </a:p>
        </p:txBody>
      </p:sp>
    </p:spTree>
    <p:extLst>
      <p:ext uri="{BB962C8B-B14F-4D97-AF65-F5344CB8AC3E}">
        <p14:creationId xmlns:p14="http://schemas.microsoft.com/office/powerpoint/2010/main" val="58584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Guided Problem 1 of 3        </a:t>
            </a:r>
            <a:r>
              <a:rPr lang="en-US" b="1" dirty="0"/>
              <a:t>Updated on:</a:t>
            </a:r>
            <a:r>
              <a:rPr lang="en-US" b="0" dirty="0"/>
              <a:t>  8/31/2021</a:t>
            </a:r>
          </a:p>
          <a:p>
            <a:r>
              <a:rPr lang="en-US" b="1" dirty="0"/>
              <a:t>Slide #:</a:t>
            </a:r>
            <a:r>
              <a:rPr lang="en-US" b="0" dirty="0"/>
              <a:t>  25 of _</a:t>
            </a:r>
          </a:p>
          <a:p>
            <a:endParaRPr lang="en-US" b="1" dirty="0"/>
          </a:p>
          <a:p>
            <a:r>
              <a:rPr lang="en-US" b="1" dirty="0"/>
              <a:t>Interactions:</a:t>
            </a:r>
            <a:r>
              <a:rPr lang="en-US" b="0" dirty="0"/>
              <a:t> buttons:</a:t>
            </a:r>
          </a:p>
          <a:p>
            <a:pPr marL="171450" indent="-171450">
              <a:buFont typeface="Arial" panose="020B0604020202020204" pitchFamily="34" charset="0"/>
              <a:buChar char="•"/>
            </a:pPr>
            <a:r>
              <a:rPr lang="en-US" b="0" dirty="0"/>
              <a:t>Right arrow &gt; display next step</a:t>
            </a:r>
          </a:p>
          <a:p>
            <a:pPr marL="171450" indent="-171450">
              <a:buFont typeface="Arial" panose="020B0604020202020204" pitchFamily="34" charset="0"/>
              <a:buChar char="•"/>
            </a:pPr>
            <a:r>
              <a:rPr lang="en-US" b="0" dirty="0"/>
              <a:t>Left arrow &gt; display previous step</a:t>
            </a:r>
          </a:p>
          <a:p>
            <a:pPr marL="171450" indent="-171450">
              <a:buFont typeface="Arial" panose="020B0604020202020204" pitchFamily="34" charset="0"/>
              <a:buChar char="•"/>
            </a:pPr>
            <a:r>
              <a:rPr lang="en-US" b="0" dirty="0"/>
              <a:t>Circling arrows &gt; repeat display of current step</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Navigation:</a:t>
            </a:r>
            <a:r>
              <a:rPr lang="en-US" b="0" dirty="0"/>
              <a:t> Menu button to exit Guided Problem Solving sequence; next to Guided Problem 2</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boxes, arrows, etc. will appear for each step to highlight any relevant areas of the problem</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15</a:t>
            </a:fld>
            <a:endParaRPr lang="en-US" dirty="0"/>
          </a:p>
        </p:txBody>
      </p:sp>
    </p:spTree>
    <p:extLst>
      <p:ext uri="{BB962C8B-B14F-4D97-AF65-F5344CB8AC3E}">
        <p14:creationId xmlns:p14="http://schemas.microsoft.com/office/powerpoint/2010/main" val="390364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Guided Problem 1 of 3        </a:t>
            </a:r>
            <a:r>
              <a:rPr lang="en-US" b="1" dirty="0"/>
              <a:t>Updated on:</a:t>
            </a:r>
            <a:r>
              <a:rPr lang="en-US" b="0" dirty="0"/>
              <a:t>  9/1/2021</a:t>
            </a:r>
          </a:p>
          <a:p>
            <a:r>
              <a:rPr lang="en-US" b="1" dirty="0"/>
              <a:t>Slide #:</a:t>
            </a:r>
            <a:r>
              <a:rPr lang="en-US" b="0" dirty="0"/>
              <a:t>  26 of _</a:t>
            </a:r>
          </a:p>
          <a:p>
            <a:endParaRPr lang="en-US" b="1" dirty="0"/>
          </a:p>
          <a:p>
            <a:r>
              <a:rPr lang="en-US" b="1" dirty="0"/>
              <a:t>Notes:</a:t>
            </a:r>
            <a:r>
              <a:rPr lang="en-US" b="0" dirty="0"/>
              <a:t>  I’m experimenting with the layout of the scenario and how learners will “answer” the question</a:t>
            </a:r>
            <a:endParaRPr lang="en-US" b="1" dirty="0"/>
          </a:p>
          <a:p>
            <a:endParaRPr lang="en-US" b="1" dirty="0"/>
          </a:p>
          <a:p>
            <a:r>
              <a:rPr lang="en-US" b="1" dirty="0"/>
              <a:t>Interactions:</a:t>
            </a:r>
            <a:r>
              <a:rPr lang="en-US" b="0" dirty="0"/>
              <a:t> buttons:</a:t>
            </a:r>
          </a:p>
          <a:p>
            <a:pPr marL="171450" indent="-171450">
              <a:buFont typeface="Arial" panose="020B0604020202020204" pitchFamily="34" charset="0"/>
              <a:buChar char="•"/>
            </a:pPr>
            <a:r>
              <a:rPr lang="en-US" b="0" dirty="0"/>
              <a:t>Right arrow &gt; display next step</a:t>
            </a:r>
          </a:p>
          <a:p>
            <a:pPr marL="171450" indent="-171450">
              <a:buFont typeface="Arial" panose="020B0604020202020204" pitchFamily="34" charset="0"/>
              <a:buChar char="•"/>
            </a:pPr>
            <a:r>
              <a:rPr lang="en-US" b="0" dirty="0"/>
              <a:t>Left arrow &gt; display previous step</a:t>
            </a:r>
          </a:p>
          <a:p>
            <a:pPr marL="171450" indent="-171450">
              <a:buFont typeface="Arial" panose="020B0604020202020204" pitchFamily="34" charset="0"/>
              <a:buChar char="•"/>
            </a:pPr>
            <a:r>
              <a:rPr lang="en-US" b="0" dirty="0"/>
              <a:t>Circling arrows &gt; repeat display of current step</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Navigation:</a:t>
            </a:r>
            <a:r>
              <a:rPr lang="en-US" b="0" dirty="0"/>
              <a:t> Menu button to exit Guided Problem Solving sequence; next to Guided Problem 3</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boxes, arrows, etc. will appear for each step to highlight any relevant areas of the problem</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6693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Guided Problem Solving Complete      </a:t>
            </a:r>
            <a:r>
              <a:rPr lang="en-US" b="1" dirty="0"/>
              <a:t>Updated on:</a:t>
            </a:r>
            <a:r>
              <a:rPr lang="en-US" b="0" dirty="0"/>
              <a:t>  8/31/2021</a:t>
            </a:r>
          </a:p>
          <a:p>
            <a:r>
              <a:rPr lang="en-US" b="1" dirty="0"/>
              <a:t>Slide #:</a:t>
            </a:r>
            <a:r>
              <a:rPr lang="en-US" b="0" dirty="0"/>
              <a:t>  28 of _</a:t>
            </a:r>
          </a:p>
          <a:p>
            <a:endParaRPr lang="en-US" b="1" dirty="0"/>
          </a:p>
          <a:p>
            <a:r>
              <a:rPr lang="en-US" b="1" dirty="0"/>
              <a:t>Interactions:</a:t>
            </a:r>
            <a:r>
              <a:rPr lang="en-US" b="0" dirty="0"/>
              <a:t> Buttons – click</a:t>
            </a:r>
          </a:p>
          <a:p>
            <a:endParaRPr lang="en-US" b="0" dirty="0"/>
          </a:p>
          <a:p>
            <a:r>
              <a:rPr lang="en-US" b="1" dirty="0"/>
              <a:t>Navigation:</a:t>
            </a:r>
            <a:r>
              <a:rPr lang="en-US" b="0" dirty="0"/>
              <a:t> Exit button; menu button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buttons appear</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17</a:t>
            </a:fld>
            <a:endParaRPr lang="en-US" dirty="0"/>
          </a:p>
        </p:txBody>
      </p:sp>
    </p:spTree>
    <p:extLst>
      <p:ext uri="{BB962C8B-B14F-4D97-AF65-F5344CB8AC3E}">
        <p14:creationId xmlns:p14="http://schemas.microsoft.com/office/powerpoint/2010/main" val="372174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Menu      </a:t>
            </a:r>
            <a:r>
              <a:rPr lang="en-US" b="1" dirty="0"/>
              <a:t>Updated on:</a:t>
            </a:r>
            <a:r>
              <a:rPr lang="en-US" b="0" dirty="0"/>
              <a:t>  8/31/2021</a:t>
            </a:r>
          </a:p>
          <a:p>
            <a:r>
              <a:rPr lang="en-US" b="1" dirty="0"/>
              <a:t>Slide #:</a:t>
            </a:r>
            <a:r>
              <a:rPr lang="en-US" b="0" dirty="0"/>
              <a:t>  2 of _</a:t>
            </a:r>
          </a:p>
          <a:p>
            <a:endParaRPr lang="en-US" b="1" dirty="0"/>
          </a:p>
          <a:p>
            <a:r>
              <a:rPr lang="en-US" b="1" dirty="0"/>
              <a:t>Interactions:</a:t>
            </a:r>
            <a:r>
              <a:rPr lang="en-US" b="0" dirty="0"/>
              <a:t> 3 buttons – each will take learner on a different branched path; click, rollover</a:t>
            </a:r>
          </a:p>
          <a:p>
            <a:endParaRPr lang="en-US" b="0" dirty="0"/>
          </a:p>
          <a:p>
            <a:r>
              <a:rPr lang="en-US" b="1" dirty="0"/>
              <a:t>Navigation:</a:t>
            </a:r>
            <a:r>
              <a:rPr lang="en-US" b="0" dirty="0"/>
              <a:t> 3-way branch</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buttons appear ; description of what each option is for appears when learners rollover the button</a:t>
            </a:r>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12828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Independent Practice Instructions  </a:t>
            </a:r>
            <a:r>
              <a:rPr lang="en-US" b="1" dirty="0"/>
              <a:t>Updated on:</a:t>
            </a:r>
            <a:r>
              <a:rPr lang="en-US" b="0" dirty="0"/>
              <a:t> 9/1/2021</a:t>
            </a:r>
          </a:p>
          <a:p>
            <a:r>
              <a:rPr lang="en-US" b="1" dirty="0"/>
              <a:t>Slide #:</a:t>
            </a:r>
            <a:r>
              <a:rPr lang="en-US" b="0" dirty="0"/>
              <a:t>  3 of _</a:t>
            </a:r>
          </a:p>
          <a:p>
            <a:endParaRPr lang="en-US" b="1" dirty="0"/>
          </a:p>
          <a:p>
            <a:r>
              <a:rPr lang="en-US" b="1" dirty="0"/>
              <a:t>Interactions:</a:t>
            </a:r>
            <a:r>
              <a:rPr lang="en-US" b="0" dirty="0"/>
              <a:t> </a:t>
            </a:r>
          </a:p>
          <a:p>
            <a:pPr marL="171450" indent="-171450">
              <a:buFont typeface="Arial" panose="020B0604020202020204" pitchFamily="34" charset="0"/>
              <a:buChar char="•"/>
            </a:pPr>
            <a:r>
              <a:rPr lang="en-US" b="0" dirty="0"/>
              <a:t>button showing and hiding written instructions</a:t>
            </a:r>
          </a:p>
          <a:p>
            <a:pPr marL="171450" indent="-171450">
              <a:buFont typeface="Arial" panose="020B0604020202020204" pitchFamily="34" charset="0"/>
              <a:buChar char="•"/>
            </a:pPr>
            <a:r>
              <a:rPr lang="en-US" b="0" dirty="0"/>
              <a:t>“Skip” button &gt; to Scenario 1</a:t>
            </a:r>
          </a:p>
          <a:p>
            <a:endParaRPr lang="en-US" b="0" dirty="0"/>
          </a:p>
          <a:p>
            <a:r>
              <a:rPr lang="en-US" b="1" dirty="0"/>
              <a:t>Navigation:</a:t>
            </a:r>
            <a:endParaRPr lang="en-US" b="0" dirty="0"/>
          </a:p>
          <a:p>
            <a:pPr marL="171450" indent="-171450">
              <a:buFont typeface="Arial" panose="020B0604020202020204" pitchFamily="34" charset="0"/>
              <a:buChar char="•"/>
            </a:pPr>
            <a:r>
              <a:rPr lang="en-US" b="0" dirty="0"/>
              <a:t>“Menu” button &gt; menu screen</a:t>
            </a:r>
          </a:p>
          <a:p>
            <a:pPr marL="171450" indent="-171450">
              <a:buFont typeface="Arial" panose="020B0604020202020204" pitchFamily="34" charset="0"/>
              <a:buChar char="•"/>
            </a:pPr>
            <a:r>
              <a:rPr lang="en-US" b="0" dirty="0"/>
              <a:t>Next &gt; a randomly selected scenario from Level 1</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boxes, arrows or other guidance appears as mentioned during 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each instructional step has rollover that displays any associated guidance on the mock-up to the right</a:t>
            </a:r>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198967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1 of 6   </a:t>
            </a:r>
            <a:r>
              <a:rPr lang="en-US" b="1" dirty="0"/>
              <a:t>Updated on:</a:t>
            </a:r>
            <a:r>
              <a:rPr lang="en-US" b="0" dirty="0"/>
              <a:t>  9/29/2021</a:t>
            </a:r>
          </a:p>
          <a:p>
            <a:r>
              <a:rPr lang="en-US" b="1" dirty="0"/>
              <a:t>Slide #:</a:t>
            </a:r>
            <a:r>
              <a:rPr lang="en-US" b="0" dirty="0"/>
              <a:t>  4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all of the practice scenario screens will be set up the same way</a:t>
            </a:r>
          </a:p>
          <a:p>
            <a:pPr marL="171450" indent="-171450">
              <a:buFont typeface="Arial" panose="020B0604020202020204" pitchFamily="34" charset="0"/>
              <a:buChar char="•"/>
            </a:pPr>
            <a:r>
              <a:rPr lang="en-US" b="0" dirty="0"/>
              <a:t>There will be 18 scenarios (6 levels of difficulty; 3 scenarios at each level) </a:t>
            </a:r>
          </a:p>
          <a:p>
            <a:pPr marL="628650" lvl="1" indent="-171450">
              <a:buFont typeface="Arial" panose="020B0604020202020204" pitchFamily="34" charset="0"/>
              <a:buChar char="•"/>
            </a:pPr>
            <a:r>
              <a:rPr lang="en-US" b="0" dirty="0"/>
              <a:t>Learners will do 6 scenarios: 1 randomized scenario from each level, in order from the simplest to the most complex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 have only depicted 2 screens here because they will look the same but for the actual scenario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Interactions:</a:t>
            </a:r>
            <a:r>
              <a:rPr lang="en-US" b="0" dirty="0"/>
              <a:t> not sure what the mechanics for solving the problem will look like yet</a:t>
            </a:r>
          </a:p>
          <a:p>
            <a:endParaRPr lang="en-US" b="0" dirty="0"/>
          </a:p>
          <a:p>
            <a:r>
              <a:rPr lang="en-US" b="1" dirty="0"/>
              <a:t>Navigation:</a:t>
            </a:r>
            <a:r>
              <a:rPr lang="en-US" b="0" dirty="0"/>
              <a:t> </a:t>
            </a:r>
          </a:p>
          <a:p>
            <a:pPr marL="171450" indent="-171450">
              <a:buFont typeface="Arial" panose="020B0604020202020204" pitchFamily="34" charset="0"/>
              <a:buChar char="•"/>
            </a:pPr>
            <a:r>
              <a:rPr lang="en-US" b="0" dirty="0"/>
              <a:t>Correct &gt; advance to a randomly selected scenario from level 2</a:t>
            </a:r>
          </a:p>
          <a:p>
            <a:pPr marL="171450" indent="-171450">
              <a:buFont typeface="Arial" panose="020B0604020202020204" pitchFamily="34" charset="0"/>
              <a:buChar char="•"/>
            </a:pPr>
            <a:r>
              <a:rPr lang="en-US" b="0" dirty="0"/>
              <a:t>Incorrect &gt; a randomly selected scenario from level 1 (not the one just answered)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r>
              <a:rPr lang="en-US" dirty="0">
                <a:solidFill>
                  <a:schemeClr val="bg1"/>
                </a:solidFill>
              </a:rPr>
              <a:t>Tom Morrow needs to present findings from a company financial analysis to upper management on Wednesday. He’s asked you to schedule it for him.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92422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1 of 6   </a:t>
            </a:r>
            <a:r>
              <a:rPr lang="en-US" b="1" dirty="0"/>
              <a:t>Updated on:</a:t>
            </a:r>
            <a:r>
              <a:rPr lang="en-US" b="0" dirty="0"/>
              <a:t>  9/29/2021</a:t>
            </a:r>
          </a:p>
          <a:p>
            <a:r>
              <a:rPr lang="en-US" b="1" dirty="0"/>
              <a:t>Slide #:</a:t>
            </a:r>
            <a:r>
              <a:rPr lang="en-US" b="0" dirty="0"/>
              <a:t>  4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all of the practice scenario screens will be set up the same way</a:t>
            </a:r>
          </a:p>
          <a:p>
            <a:pPr marL="171450" indent="-171450">
              <a:buFont typeface="Arial" panose="020B0604020202020204" pitchFamily="34" charset="0"/>
              <a:buChar char="•"/>
            </a:pPr>
            <a:r>
              <a:rPr lang="en-US" b="0" dirty="0"/>
              <a:t>There will be 18 scenarios (6 levels of difficulty; 3 scenarios at each level) </a:t>
            </a:r>
          </a:p>
          <a:p>
            <a:pPr marL="628650" lvl="1" indent="-171450">
              <a:buFont typeface="Arial" panose="020B0604020202020204" pitchFamily="34" charset="0"/>
              <a:buChar char="•"/>
            </a:pPr>
            <a:r>
              <a:rPr lang="en-US" b="0" dirty="0"/>
              <a:t>Learners will do 6 scenarios: 1 randomized scenario from each level, in order from the simplest to the most complex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 have only depicted 2 screens here because they will look the same but for the actual scenario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Interactions:</a:t>
            </a:r>
            <a:r>
              <a:rPr lang="en-US" b="0" dirty="0"/>
              <a:t> not sure what the mechanics for solving the problem will look like yet</a:t>
            </a:r>
          </a:p>
          <a:p>
            <a:endParaRPr lang="en-US" b="0" dirty="0"/>
          </a:p>
          <a:p>
            <a:r>
              <a:rPr lang="en-US" b="1" dirty="0"/>
              <a:t>Navigation:</a:t>
            </a:r>
            <a:r>
              <a:rPr lang="en-US" b="0" dirty="0"/>
              <a:t> </a:t>
            </a:r>
          </a:p>
          <a:p>
            <a:pPr marL="171450" indent="-171450">
              <a:buFont typeface="Arial" panose="020B0604020202020204" pitchFamily="34" charset="0"/>
              <a:buChar char="•"/>
            </a:pPr>
            <a:r>
              <a:rPr lang="en-US" b="0" dirty="0"/>
              <a:t>Correct &gt; advance to a randomly selected scenario from level 2</a:t>
            </a:r>
          </a:p>
          <a:p>
            <a:pPr marL="171450" indent="-171450">
              <a:buFont typeface="Arial" panose="020B0604020202020204" pitchFamily="34" charset="0"/>
              <a:buChar char="•"/>
            </a:pPr>
            <a:r>
              <a:rPr lang="en-US" b="0" dirty="0"/>
              <a:t>Incorrect &gt; a randomly selected scenario from level 1 (not the one just answered)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r>
              <a:rPr lang="en-US" dirty="0">
                <a:solidFill>
                  <a:schemeClr val="bg1"/>
                </a:solidFill>
              </a:rPr>
              <a:t>Tom Morrow needs to present findings from a company financial analysis to upper management on Wednesday. He’s asked you to schedule it for him.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360701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1 of 6   </a:t>
            </a:r>
            <a:r>
              <a:rPr lang="en-US" b="1" dirty="0"/>
              <a:t>Updated on:</a:t>
            </a:r>
            <a:r>
              <a:rPr lang="en-US" b="0" dirty="0"/>
              <a:t>  9/29/2021</a:t>
            </a:r>
          </a:p>
          <a:p>
            <a:r>
              <a:rPr lang="en-US" b="1" dirty="0"/>
              <a:t>Slide #:</a:t>
            </a:r>
            <a:r>
              <a:rPr lang="en-US" b="0" dirty="0"/>
              <a:t>  4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all of the practice scenario screens will be set up the same way</a:t>
            </a:r>
          </a:p>
          <a:p>
            <a:pPr marL="171450" indent="-171450">
              <a:buFont typeface="Arial" panose="020B0604020202020204" pitchFamily="34" charset="0"/>
              <a:buChar char="•"/>
            </a:pPr>
            <a:r>
              <a:rPr lang="en-US" b="0" dirty="0"/>
              <a:t>There will be 18 scenarios (6 levels of difficulty; 3 scenarios at each level) </a:t>
            </a:r>
          </a:p>
          <a:p>
            <a:pPr marL="628650" lvl="1" indent="-171450">
              <a:buFont typeface="Arial" panose="020B0604020202020204" pitchFamily="34" charset="0"/>
              <a:buChar char="•"/>
            </a:pPr>
            <a:r>
              <a:rPr lang="en-US" b="0" dirty="0"/>
              <a:t>Learners will do 6 scenarios: 1 randomized scenario from each level, in order from the simplest to the most complex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 have only depicted 2 screens here because they will look the same but for the actual scenario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Interactions:</a:t>
            </a:r>
            <a:r>
              <a:rPr lang="en-US" b="0" dirty="0"/>
              <a:t> not sure what the mechanics for solving the problem will look like yet</a:t>
            </a:r>
          </a:p>
          <a:p>
            <a:endParaRPr lang="en-US" b="0" dirty="0"/>
          </a:p>
          <a:p>
            <a:r>
              <a:rPr lang="en-US" b="1" dirty="0"/>
              <a:t>Navigation:</a:t>
            </a:r>
            <a:r>
              <a:rPr lang="en-US" b="0" dirty="0"/>
              <a:t> </a:t>
            </a:r>
          </a:p>
          <a:p>
            <a:pPr marL="171450" indent="-171450">
              <a:buFont typeface="Arial" panose="020B0604020202020204" pitchFamily="34" charset="0"/>
              <a:buChar char="•"/>
            </a:pPr>
            <a:r>
              <a:rPr lang="en-US" b="0" dirty="0"/>
              <a:t>Correct &gt; advance to a randomly selected scenario from level 2</a:t>
            </a:r>
          </a:p>
          <a:p>
            <a:pPr marL="171450" indent="-171450">
              <a:buFont typeface="Arial" panose="020B0604020202020204" pitchFamily="34" charset="0"/>
              <a:buChar char="•"/>
            </a:pPr>
            <a:r>
              <a:rPr lang="en-US" b="0" dirty="0"/>
              <a:t>Incorrect &gt; a randomly selected scenario from level 1 (not the one just answered)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r>
              <a:rPr lang="en-US" dirty="0">
                <a:solidFill>
                  <a:schemeClr val="bg1"/>
                </a:solidFill>
              </a:rPr>
              <a:t>Tom Morrow needs to present findings from a company financial analysis to upper management on Wednesday. He’s asked you to schedule it for him.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27173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1 of 6   </a:t>
            </a:r>
            <a:r>
              <a:rPr lang="en-US" b="1" dirty="0"/>
              <a:t>Updated on:</a:t>
            </a:r>
            <a:r>
              <a:rPr lang="en-US" b="0" dirty="0"/>
              <a:t>  9/1/2021</a:t>
            </a:r>
          </a:p>
          <a:p>
            <a:r>
              <a:rPr lang="en-US" b="1" dirty="0"/>
              <a:t>Slide #:</a:t>
            </a:r>
            <a:r>
              <a:rPr lang="en-US" b="0" dirty="0"/>
              <a:t>  4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all of the practice scenario screens will be set up the same way</a:t>
            </a:r>
          </a:p>
          <a:p>
            <a:pPr marL="171450" indent="-171450">
              <a:buFont typeface="Arial" panose="020B0604020202020204" pitchFamily="34" charset="0"/>
              <a:buChar char="•"/>
            </a:pPr>
            <a:r>
              <a:rPr lang="en-US" b="0" dirty="0"/>
              <a:t>There will be 18 scenarios (6 levels of difficulty; 3 scenarios at each level) </a:t>
            </a:r>
          </a:p>
          <a:p>
            <a:pPr marL="628650" lvl="1" indent="-171450">
              <a:buFont typeface="Arial" panose="020B0604020202020204" pitchFamily="34" charset="0"/>
              <a:buChar char="•"/>
            </a:pPr>
            <a:r>
              <a:rPr lang="en-US" b="0" dirty="0"/>
              <a:t>Learners will do 6 scenarios: 1 randomized scenario from each level, in order from the simplest to the most complex</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 have only depicted 2 screens here because they will look the same but for the actual scenario</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Interactions:</a:t>
            </a:r>
            <a:r>
              <a:rPr lang="en-US" b="0" dirty="0"/>
              <a:t> I’m not sure how learners will answer the question yet</a:t>
            </a:r>
          </a:p>
          <a:p>
            <a:endParaRPr lang="en-US" b="0" dirty="0"/>
          </a:p>
          <a:p>
            <a:r>
              <a:rPr lang="en-US" b="1" dirty="0"/>
              <a:t>Navigation:</a:t>
            </a:r>
            <a:r>
              <a:rPr lang="en-US" b="0" dirty="0"/>
              <a:t> </a:t>
            </a:r>
          </a:p>
          <a:p>
            <a:pPr marL="171450" indent="-171450">
              <a:buFont typeface="Arial" panose="020B0604020202020204" pitchFamily="34" charset="0"/>
              <a:buChar char="•"/>
            </a:pPr>
            <a:r>
              <a:rPr lang="en-US" b="0" dirty="0"/>
              <a:t>Correct &gt; advance to a randomly selected scenario from level 2</a:t>
            </a:r>
          </a:p>
          <a:p>
            <a:pPr marL="171450" indent="-171450">
              <a:buFont typeface="Arial" panose="020B0604020202020204" pitchFamily="34" charset="0"/>
              <a:buChar char="•"/>
            </a:pPr>
            <a:r>
              <a:rPr lang="en-US" b="0" dirty="0"/>
              <a:t>Incorrect &gt; a randomly selected scenario from level 1 (not the one just answered)</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63468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2 of 6      </a:t>
            </a:r>
            <a:r>
              <a:rPr lang="en-US" b="1" dirty="0"/>
              <a:t>Updated on:</a:t>
            </a:r>
            <a:r>
              <a:rPr lang="en-US" b="0" dirty="0"/>
              <a:t>  9/2/2021</a:t>
            </a:r>
          </a:p>
          <a:p>
            <a:r>
              <a:rPr lang="en-US" b="1" dirty="0"/>
              <a:t>Slide #:</a:t>
            </a:r>
            <a:r>
              <a:rPr lang="en-US" b="0" dirty="0"/>
              <a:t>  5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This is another copy of the practice scenario screen but showing how corrective feedback will be given.</a:t>
            </a:r>
          </a:p>
          <a:p>
            <a:pPr marL="171450" indent="-171450">
              <a:buFont typeface="Arial" panose="020B0604020202020204" pitchFamily="34" charset="0"/>
              <a:buChar char="•"/>
            </a:pPr>
            <a:r>
              <a:rPr lang="en-US" b="0" dirty="0"/>
              <a:t>Corrective feedback will be show for correct and incorrect answers but will be different for each</a:t>
            </a:r>
          </a:p>
          <a:p>
            <a:pPr marL="171450" indent="-171450">
              <a:buFont typeface="Arial" panose="020B0604020202020204" pitchFamily="34" charset="0"/>
              <a:buChar char="•"/>
            </a:pPr>
            <a:r>
              <a:rPr lang="en-US" b="0" dirty="0"/>
              <a:t>The character giving the feedback will change based on who is featured in each practice scenario – characters giving the feedback make it somewhat intrinsic, so learners can see the human effects of inappropriately scheduling appointments</a:t>
            </a:r>
            <a:endParaRPr lang="en-US" b="1" dirty="0"/>
          </a:p>
          <a:p>
            <a:endParaRPr lang="en-US" b="1" dirty="0"/>
          </a:p>
          <a:p>
            <a:r>
              <a:rPr lang="en-US" b="1" dirty="0"/>
              <a:t>Interactions:</a:t>
            </a:r>
            <a:r>
              <a:rPr lang="en-US" b="0" dirty="0"/>
              <a:t> </a:t>
            </a:r>
          </a:p>
          <a:p>
            <a:pPr marL="171450" indent="-171450">
              <a:buFont typeface="Arial" panose="020B0604020202020204" pitchFamily="34" charset="0"/>
              <a:buChar char="•"/>
            </a:pPr>
            <a:r>
              <a:rPr lang="en-US" b="0" dirty="0"/>
              <a:t>not sure what the mechanics for solving the problem will look like yet</a:t>
            </a:r>
          </a:p>
          <a:p>
            <a:pPr marL="171450" indent="-171450">
              <a:buFont typeface="Arial" panose="020B0604020202020204" pitchFamily="34" charset="0"/>
              <a:buChar char="•"/>
            </a:pPr>
            <a:r>
              <a:rPr lang="en-US" b="0" dirty="0"/>
              <a:t>“Continue” button</a:t>
            </a:r>
          </a:p>
          <a:p>
            <a:pPr marL="171450" indent="-171450">
              <a:buFont typeface="Arial" panose="020B0604020202020204" pitchFamily="34" charset="0"/>
              <a:buChar char="•"/>
            </a:pPr>
            <a:r>
              <a:rPr lang="en-US" b="0" dirty="0"/>
              <a:t>“Try Another” button</a:t>
            </a:r>
          </a:p>
          <a:p>
            <a:endParaRPr lang="en-US" b="0" dirty="0"/>
          </a:p>
          <a:p>
            <a:pPr marL="0" indent="0">
              <a:buFont typeface="Arial" panose="020B0604020202020204" pitchFamily="34" charset="0"/>
              <a:buNone/>
            </a:pPr>
            <a:r>
              <a:rPr lang="en-US" b="1" dirty="0"/>
              <a:t>Navigation:</a:t>
            </a:r>
            <a:r>
              <a:rPr lang="en-US" b="0" dirty="0"/>
              <a:t> </a:t>
            </a:r>
          </a:p>
          <a:p>
            <a:pPr marL="171450" indent="-171450">
              <a:buFont typeface="Arial" panose="020B0604020202020204" pitchFamily="34" charset="0"/>
              <a:buChar char="•"/>
            </a:pPr>
            <a:r>
              <a:rPr lang="en-US" b="0" dirty="0"/>
              <a:t>Correct &gt;“</a:t>
            </a:r>
            <a:r>
              <a:rPr lang="en-US" b="0"/>
              <a:t>Continue” &gt; advance </a:t>
            </a:r>
            <a:r>
              <a:rPr lang="en-US" b="0" dirty="0"/>
              <a:t>to a randomly selected scenario from level 3</a:t>
            </a:r>
          </a:p>
          <a:p>
            <a:pPr marL="171450" lvl="0" indent="-171450">
              <a:buFont typeface="Arial" panose="020B0604020202020204" pitchFamily="34" charset="0"/>
              <a:buChar char="•"/>
            </a:pPr>
            <a:r>
              <a:rPr lang="en-US" b="0" dirty="0"/>
              <a:t>Incorrect &gt; “Try Another” &gt; a randomly selected scenario from level 2 (not the one just answered)</a:t>
            </a:r>
          </a:p>
          <a:p>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448621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Screen Title:</a:t>
            </a:r>
            <a:r>
              <a:rPr lang="en-US" b="0" dirty="0"/>
              <a:t>  Practice Scenario 2 of 6      </a:t>
            </a:r>
            <a:r>
              <a:rPr lang="en-US" b="1" dirty="0"/>
              <a:t>Updated on:</a:t>
            </a:r>
            <a:r>
              <a:rPr lang="en-US" b="0" dirty="0"/>
              <a:t>  9/2/2021</a:t>
            </a:r>
          </a:p>
          <a:p>
            <a:r>
              <a:rPr lang="en-US" b="1" dirty="0"/>
              <a:t>Slide #:</a:t>
            </a:r>
            <a:r>
              <a:rPr lang="en-US" b="0" dirty="0"/>
              <a:t>  5 of _</a:t>
            </a:r>
          </a:p>
          <a:p>
            <a:endParaRPr lang="en-US" b="1" dirty="0"/>
          </a:p>
          <a:p>
            <a:r>
              <a:rPr lang="en-US" b="1" dirty="0"/>
              <a:t>Notes:</a:t>
            </a:r>
            <a:r>
              <a:rPr lang="en-US" b="0" dirty="0"/>
              <a:t>  </a:t>
            </a:r>
          </a:p>
          <a:p>
            <a:pPr marL="171450" indent="-171450">
              <a:buFont typeface="Arial" panose="020B0604020202020204" pitchFamily="34" charset="0"/>
              <a:buChar char="•"/>
            </a:pPr>
            <a:r>
              <a:rPr lang="en-US" b="0" dirty="0"/>
              <a:t>This is another copy of the practice scenario screen but showing how corrective feedback will be given.</a:t>
            </a:r>
          </a:p>
          <a:p>
            <a:pPr marL="171450" indent="-171450">
              <a:buFont typeface="Arial" panose="020B0604020202020204" pitchFamily="34" charset="0"/>
              <a:buChar char="•"/>
            </a:pPr>
            <a:r>
              <a:rPr lang="en-US" b="0" dirty="0"/>
              <a:t>Corrective feedback will be show for correct and incorrect answers but will be different for each</a:t>
            </a:r>
          </a:p>
          <a:p>
            <a:pPr marL="171450" indent="-171450">
              <a:buFont typeface="Arial" panose="020B0604020202020204" pitchFamily="34" charset="0"/>
              <a:buChar char="•"/>
            </a:pPr>
            <a:r>
              <a:rPr lang="en-US" b="0" dirty="0"/>
              <a:t>The character giving the feedback will change based on who is featured in each practice scenario – characters giving the feedback make it somewhat intrinsic, so learners can see the human effects of inappropriately scheduling appointments</a:t>
            </a:r>
            <a:endParaRPr lang="en-US" b="1" dirty="0"/>
          </a:p>
          <a:p>
            <a:endParaRPr lang="en-US" b="1" dirty="0"/>
          </a:p>
          <a:p>
            <a:r>
              <a:rPr lang="en-US" b="1" dirty="0"/>
              <a:t>Interactions:</a:t>
            </a:r>
            <a:r>
              <a:rPr lang="en-US" b="0" dirty="0"/>
              <a:t> </a:t>
            </a:r>
          </a:p>
          <a:p>
            <a:pPr marL="171450" indent="-171450">
              <a:buFont typeface="Arial" panose="020B0604020202020204" pitchFamily="34" charset="0"/>
              <a:buChar char="•"/>
            </a:pPr>
            <a:r>
              <a:rPr lang="en-US" b="0" dirty="0"/>
              <a:t>not sure what the mechanics for solving the problem will look like yet</a:t>
            </a:r>
          </a:p>
          <a:p>
            <a:pPr marL="171450" indent="-171450">
              <a:buFont typeface="Arial" panose="020B0604020202020204" pitchFamily="34" charset="0"/>
              <a:buChar char="•"/>
            </a:pPr>
            <a:r>
              <a:rPr lang="en-US" b="0" dirty="0"/>
              <a:t>“Continue” button</a:t>
            </a:r>
          </a:p>
          <a:p>
            <a:pPr marL="171450" indent="-171450">
              <a:buFont typeface="Arial" panose="020B0604020202020204" pitchFamily="34" charset="0"/>
              <a:buChar char="•"/>
            </a:pPr>
            <a:r>
              <a:rPr lang="en-US" b="0" dirty="0"/>
              <a:t>“Try Another” button</a:t>
            </a:r>
          </a:p>
          <a:p>
            <a:endParaRPr lang="en-US" b="0" dirty="0"/>
          </a:p>
          <a:p>
            <a:pPr marL="0" indent="0">
              <a:buFont typeface="Arial" panose="020B0604020202020204" pitchFamily="34" charset="0"/>
              <a:buNone/>
            </a:pPr>
            <a:r>
              <a:rPr lang="en-US" b="1" dirty="0"/>
              <a:t>Navigation:</a:t>
            </a:r>
            <a:r>
              <a:rPr lang="en-US" b="0" dirty="0"/>
              <a:t> </a:t>
            </a:r>
          </a:p>
          <a:p>
            <a:pPr marL="171450" indent="-171450">
              <a:buFont typeface="Arial" panose="020B0604020202020204" pitchFamily="34" charset="0"/>
              <a:buChar char="•"/>
            </a:pPr>
            <a:r>
              <a:rPr lang="en-US" b="0" dirty="0"/>
              <a:t>Correct &gt;“</a:t>
            </a:r>
            <a:r>
              <a:rPr lang="en-US" b="0"/>
              <a:t>Continue” &gt; advance </a:t>
            </a:r>
            <a:r>
              <a:rPr lang="en-US" b="0" dirty="0"/>
              <a:t>to a randomly selected scenario from level 3</a:t>
            </a:r>
          </a:p>
          <a:p>
            <a:pPr marL="171450" lvl="0" indent="-171450">
              <a:buFont typeface="Arial" panose="020B0604020202020204" pitchFamily="34" charset="0"/>
              <a:buChar char="•"/>
            </a:pPr>
            <a:r>
              <a:rPr lang="en-US" b="0" dirty="0"/>
              <a:t>Incorrect &gt; “Try Another” &gt; a randomly selected scenario from level 2 (not the one just answered)</a:t>
            </a:r>
          </a:p>
          <a:p>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Animation:</a:t>
            </a:r>
            <a:r>
              <a:rPr lang="en-US" b="0" dirty="0"/>
              <a:t> none</a:t>
            </a:r>
            <a:endParaRPr lang="en-US" b="1" dirty="0"/>
          </a:p>
          <a:p>
            <a:endParaRPr lang="en-US" b="0" dirty="0"/>
          </a:p>
          <a:p>
            <a:r>
              <a:rPr lang="en-US" b="1" dirty="0"/>
              <a:t>Transcript:</a:t>
            </a:r>
            <a:r>
              <a:rPr lang="en-US" b="0" dirty="0"/>
              <a:t> </a:t>
            </a: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2948253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plash">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136604" y="5273763"/>
            <a:ext cx="8595835" cy="655207"/>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136604" y="6019414"/>
            <a:ext cx="8595836" cy="338549"/>
          </a:xfrm>
        </p:spPr>
        <p:txBody>
          <a:bodyPr>
            <a:noAutofit/>
          </a:bodyPr>
          <a:lstStyle>
            <a:lvl1pPr marL="0" indent="0">
              <a:buNone/>
              <a:defRPr sz="20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H="1">
            <a:off x="2179113" y="5801855"/>
            <a:ext cx="1034940" cy="0"/>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cess / Procedur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E2ADAB-D32D-4106-9507-86CF8D0874C2}"/>
              </a:ext>
            </a:extLst>
          </p:cNvPr>
          <p:cNvSpPr/>
          <p:nvPr userDrawn="1"/>
        </p:nvSpPr>
        <p:spPr>
          <a:xfrm>
            <a:off x="0" y="0"/>
            <a:ext cx="12192000" cy="13601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l">
              <a:defRPr>
                <a:solidFill>
                  <a:schemeClr val="bg1"/>
                </a:solidFill>
              </a:defRPr>
            </a:lvl1pPr>
          </a:lstStyle>
          <a:p>
            <a:r>
              <a:rPr lang="en-US" dirty="0"/>
              <a:t>CLICK TO EDIT MASTER TITLE STYLE</a:t>
            </a:r>
          </a:p>
        </p:txBody>
      </p:sp>
      <p:sp>
        <p:nvSpPr>
          <p:cNvPr id="8" name="Rectangle 7">
            <a:extLst>
              <a:ext uri="{FF2B5EF4-FFF2-40B4-BE49-F238E27FC236}">
                <a16:creationId xmlns:a16="http://schemas.microsoft.com/office/drawing/2014/main" id="{E98F507E-ED47-442D-A411-9C65C064AD04}"/>
              </a:ext>
            </a:extLst>
          </p:cNvPr>
          <p:cNvSpPr/>
          <p:nvPr userDrawn="1"/>
        </p:nvSpPr>
        <p:spPr>
          <a:xfrm>
            <a:off x="0" y="6569074"/>
            <a:ext cx="12192000" cy="28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DA3AD0B3-8D90-4FCC-8725-06AB7C3890B7}"/>
              </a:ext>
            </a:extLst>
          </p:cNvPr>
          <p:cNvGraphicFramePr/>
          <p:nvPr userDrawn="1">
            <p:extLst>
              <p:ext uri="{D42A27DB-BD31-4B8C-83A1-F6EECF244321}">
                <p14:modId xmlns:p14="http://schemas.microsoft.com/office/powerpoint/2010/main" val="207951389"/>
              </p:ext>
            </p:extLst>
          </p:nvPr>
        </p:nvGraphicFramePr>
        <p:xfrm>
          <a:off x="274320" y="1360170"/>
          <a:ext cx="11269980" cy="5208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39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 Images">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dirty="0"/>
              <a:t>CLICK TO ADD TITLE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20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8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dirty="0"/>
              <a:t>CLICK TO ADD TITLE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20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dirty="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285750" indent="-285750">
              <a:lnSpc>
                <a:spcPct val="100000"/>
              </a:lnSpc>
              <a:buFont typeface="Arial" panose="020B0604020202020204" pitchFamily="34" charset="0"/>
              <a:buChar char="•"/>
              <a:defRPr sz="18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 Slide">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4008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574158" y="1100290"/>
            <a:ext cx="4827181" cy="1395208"/>
          </a:xfrm>
        </p:spPr>
        <p:txBody>
          <a:bodyPr lIns="0" anchor="b"/>
          <a:lstStyle>
            <a:lvl1pPr>
              <a:defRPr b="1">
                <a:solidFill>
                  <a:schemeClr val="bg1"/>
                </a:solidFill>
              </a:defRPr>
            </a:lvl1pPr>
          </a:lstStyle>
          <a:p>
            <a:r>
              <a:rPr lang="en-US" noProof="0" dirty="0"/>
              <a:t>ACTIVITY TITLE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hasCustomPrompt="1"/>
          </p:nvPr>
        </p:nvSpPr>
        <p:spPr>
          <a:xfrm>
            <a:off x="568903" y="2870791"/>
            <a:ext cx="4832436" cy="3508738"/>
          </a:xfrm>
        </p:spPr>
        <p:txBody>
          <a:bodyPr lIns="0">
            <a:noAutofit/>
          </a:bodyPr>
          <a:lstStyle>
            <a:lvl1pPr marL="285750" indent="-285750">
              <a:lnSpc>
                <a:spcPct val="100000"/>
              </a:lnSpc>
              <a:spcBef>
                <a:spcPts val="1200"/>
              </a:spcBef>
              <a:buFont typeface="Arial" panose="020B0604020202020204" pitchFamily="34" charset="0"/>
              <a:buChar char="•"/>
              <a:defRPr sz="1800">
                <a:solidFill>
                  <a:schemeClr val="bg1"/>
                </a:solidFill>
                <a:latin typeface="+mn-lt"/>
                <a:cs typeface="Arial" panose="020B0604020202020204" pitchFamily="34" charset="0"/>
              </a:defRPr>
            </a:lvl1pPr>
          </a:lstStyle>
          <a:p>
            <a:pPr lvl="0"/>
            <a:r>
              <a:rPr lang="en-US" noProof="0" dirty="0"/>
              <a:t>Click to add activity instructions, duration, and available resources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663306" y="1486689"/>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
        <p:nvSpPr>
          <p:cNvPr id="3" name="Picture Placeholder 2">
            <a:extLst>
              <a:ext uri="{FF2B5EF4-FFF2-40B4-BE49-F238E27FC236}">
                <a16:creationId xmlns:a16="http://schemas.microsoft.com/office/drawing/2014/main" id="{7AAD0CC0-57C1-4EAC-A48D-54BC0AB345B2}"/>
              </a:ext>
            </a:extLst>
          </p:cNvPr>
          <p:cNvSpPr>
            <a:spLocks noGrp="1"/>
          </p:cNvSpPr>
          <p:nvPr>
            <p:ph type="pic" sz="quarter" idx="12"/>
          </p:nvPr>
        </p:nvSpPr>
        <p:spPr>
          <a:xfrm>
            <a:off x="6400800" y="0"/>
            <a:ext cx="5791200" cy="6858000"/>
          </a:xfrm>
        </p:spPr>
        <p:txBody>
          <a:bodyPr/>
          <a:lstStyle/>
          <a:p>
            <a:r>
              <a:rPr lang="en-US"/>
              <a:t>Click icon to add picture</a:t>
            </a:r>
            <a:endParaRPr lang="en-US" dirty="0"/>
          </a:p>
        </p:txBody>
      </p:sp>
    </p:spTree>
    <p:extLst>
      <p:ext uri="{BB962C8B-B14F-4D97-AF65-F5344CB8AC3E}">
        <p14:creationId xmlns:p14="http://schemas.microsoft.com/office/powerpoint/2010/main" val="1399110947"/>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ctivity Slide">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5321147" cy="6857995"/>
          </a:xfrm>
          <a:prstGeom prst="rect">
            <a:avLst/>
          </a:prstGeom>
          <a:solidFill>
            <a:schemeClr val="tx1"/>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452971" y="374572"/>
            <a:ext cx="4372415" cy="920087"/>
          </a:xfrm>
        </p:spPr>
        <p:txBody>
          <a:bodyPr lIns="0" anchor="b"/>
          <a:lstStyle>
            <a:lvl1pPr>
              <a:defRPr b="1">
                <a:solidFill>
                  <a:schemeClr val="bg1"/>
                </a:solidFill>
              </a:defRPr>
            </a:lvl1pPr>
          </a:lstStyle>
          <a:p>
            <a:r>
              <a:rPr lang="en-US" noProof="0" dirty="0"/>
              <a:t>ACTIVITY TITLE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hasCustomPrompt="1"/>
          </p:nvPr>
        </p:nvSpPr>
        <p:spPr>
          <a:xfrm>
            <a:off x="447716" y="1669231"/>
            <a:ext cx="4377670" cy="4710298"/>
          </a:xfrm>
        </p:spPr>
        <p:txBody>
          <a:bodyPr lIns="0">
            <a:noAutofit/>
          </a:bodyPr>
          <a:lstStyle>
            <a:lvl1pPr marL="285750" indent="-285750">
              <a:lnSpc>
                <a:spcPct val="100000"/>
              </a:lnSpc>
              <a:spcBef>
                <a:spcPts val="1200"/>
              </a:spcBef>
              <a:buFont typeface="Arial" panose="020B0604020202020204" pitchFamily="34" charset="0"/>
              <a:buChar char="•"/>
              <a:defRPr sz="1800">
                <a:solidFill>
                  <a:schemeClr val="bg1"/>
                </a:solidFill>
                <a:latin typeface="+mn-lt"/>
                <a:cs typeface="Arial" panose="020B0604020202020204" pitchFamily="34" charset="0"/>
              </a:defRPr>
            </a:lvl1pPr>
          </a:lstStyle>
          <a:p>
            <a:pPr lvl="0"/>
            <a:r>
              <a:rPr lang="en-US" noProof="0" dirty="0"/>
              <a:t>Click to add activity instructions, duration, and available resources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542119" y="274831"/>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2191009790"/>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20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8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ept 1">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8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8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dirty="0"/>
              <a:t>CLICK TO ADD CONCEPT</a:t>
            </a:r>
          </a:p>
        </p:txBody>
      </p:sp>
      <p:sp>
        <p:nvSpPr>
          <p:cNvPr id="5" name="Text Placeholder 4">
            <a:extLst>
              <a:ext uri="{FF2B5EF4-FFF2-40B4-BE49-F238E27FC236}">
                <a16:creationId xmlns:a16="http://schemas.microsoft.com/office/drawing/2014/main" id="{F1979D70-F1F3-48A2-9EB8-AAE81208F3C2}"/>
              </a:ext>
            </a:extLst>
          </p:cNvPr>
          <p:cNvSpPr>
            <a:spLocks noGrp="1"/>
          </p:cNvSpPr>
          <p:nvPr>
            <p:ph type="body" sz="quarter" idx="17" hasCustomPrompt="1"/>
          </p:nvPr>
        </p:nvSpPr>
        <p:spPr>
          <a:xfrm>
            <a:off x="403225" y="3540125"/>
            <a:ext cx="3686175" cy="2754313"/>
          </a:xfrm>
        </p:spPr>
        <p:txBody>
          <a:bodyPr/>
          <a:lstStyle>
            <a:lvl1pPr>
              <a:defRPr/>
            </a:lvl1pPr>
          </a:lstStyle>
          <a:p>
            <a:pPr lvl="0"/>
            <a:r>
              <a:rPr lang="en-US" dirty="0"/>
              <a:t>Click to describe concept</a:t>
            </a:r>
          </a:p>
        </p:txBody>
      </p:sp>
      <p:sp>
        <p:nvSpPr>
          <p:cNvPr id="6" name="TextBox 5">
            <a:extLst>
              <a:ext uri="{FF2B5EF4-FFF2-40B4-BE49-F238E27FC236}">
                <a16:creationId xmlns:a16="http://schemas.microsoft.com/office/drawing/2014/main" id="{BACDEBC0-FC74-4CC7-A8D5-05A3A53BA7A8}"/>
              </a:ext>
            </a:extLst>
          </p:cNvPr>
          <p:cNvSpPr txBox="1"/>
          <p:nvPr userDrawn="1"/>
        </p:nvSpPr>
        <p:spPr>
          <a:xfrm>
            <a:off x="4333454" y="1680547"/>
            <a:ext cx="3686159" cy="400110"/>
          </a:xfrm>
          <a:prstGeom prst="rect">
            <a:avLst/>
          </a:prstGeom>
          <a:noFill/>
        </p:spPr>
        <p:txBody>
          <a:bodyPr wrap="square" rtlCol="0">
            <a:spAutoFit/>
          </a:bodyPr>
          <a:lstStyle/>
          <a:p>
            <a:r>
              <a:rPr lang="en-US" sz="2000" b="1" dirty="0">
                <a:latin typeface="+mj-lt"/>
              </a:rPr>
              <a:t>Examples</a:t>
            </a:r>
          </a:p>
        </p:txBody>
      </p:sp>
      <p:sp>
        <p:nvSpPr>
          <p:cNvPr id="13" name="TextBox 12">
            <a:extLst>
              <a:ext uri="{FF2B5EF4-FFF2-40B4-BE49-F238E27FC236}">
                <a16:creationId xmlns:a16="http://schemas.microsoft.com/office/drawing/2014/main" id="{A0818E74-A388-4157-9783-CA7AA2CD3D4A}"/>
              </a:ext>
            </a:extLst>
          </p:cNvPr>
          <p:cNvSpPr txBox="1"/>
          <p:nvPr userDrawn="1"/>
        </p:nvSpPr>
        <p:spPr>
          <a:xfrm>
            <a:off x="8375228" y="1649499"/>
            <a:ext cx="3686159" cy="400110"/>
          </a:xfrm>
          <a:prstGeom prst="rect">
            <a:avLst/>
          </a:prstGeom>
          <a:noFill/>
        </p:spPr>
        <p:txBody>
          <a:bodyPr wrap="square" rtlCol="0">
            <a:spAutoFit/>
          </a:bodyPr>
          <a:lstStyle/>
          <a:p>
            <a:r>
              <a:rPr lang="en-US" sz="2000" b="1" dirty="0">
                <a:solidFill>
                  <a:schemeClr val="bg1"/>
                </a:solidFill>
                <a:latin typeface="+mj-lt"/>
              </a:rPr>
              <a:t>Non-Examples</a:t>
            </a:r>
          </a:p>
        </p:txBody>
      </p:sp>
    </p:spTree>
    <p:extLst>
      <p:ext uri="{BB962C8B-B14F-4D97-AF65-F5344CB8AC3E}">
        <p14:creationId xmlns:p14="http://schemas.microsoft.com/office/powerpoint/2010/main" val="390449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8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8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dirty="0"/>
              <a:t>CLICK TO ADD TITLE</a:t>
            </a:r>
          </a:p>
        </p:txBody>
      </p:sp>
      <p:sp>
        <p:nvSpPr>
          <p:cNvPr id="7" name="Text Placeholder 6">
            <a:extLst>
              <a:ext uri="{FF2B5EF4-FFF2-40B4-BE49-F238E27FC236}">
                <a16:creationId xmlns:a16="http://schemas.microsoft.com/office/drawing/2014/main" id="{D04434CD-CCA2-4B38-846C-632CE88543DD}"/>
              </a:ext>
            </a:extLst>
          </p:cNvPr>
          <p:cNvSpPr>
            <a:spLocks noGrp="1"/>
          </p:cNvSpPr>
          <p:nvPr>
            <p:ph type="body" sz="quarter" idx="18" hasCustomPrompt="1"/>
          </p:nvPr>
        </p:nvSpPr>
        <p:spPr>
          <a:xfrm>
            <a:off x="4333875" y="1670007"/>
            <a:ext cx="3686175" cy="414382"/>
          </a:xfrm>
        </p:spPr>
        <p:txBody>
          <a:bodyPr/>
          <a:lstStyle>
            <a:lvl1pPr marL="0" indent="0">
              <a:buNone/>
              <a:defRPr b="1">
                <a:latin typeface="+mj-lt"/>
              </a:defRPr>
            </a:lvl1pPr>
            <a:lvl2pPr marL="457200" indent="0">
              <a:buNone/>
              <a:defRPr/>
            </a:lvl2pPr>
          </a:lstStyle>
          <a:p>
            <a:pPr lvl="0"/>
            <a:r>
              <a:rPr lang="en-US" dirty="0"/>
              <a:t>Click to add title here</a:t>
            </a:r>
          </a:p>
        </p:txBody>
      </p:sp>
      <p:sp>
        <p:nvSpPr>
          <p:cNvPr id="15" name="Text Placeholder 6">
            <a:extLst>
              <a:ext uri="{FF2B5EF4-FFF2-40B4-BE49-F238E27FC236}">
                <a16:creationId xmlns:a16="http://schemas.microsoft.com/office/drawing/2014/main" id="{74B94481-B7A6-4954-8FDB-8DBBCC7552E3}"/>
              </a:ext>
            </a:extLst>
          </p:cNvPr>
          <p:cNvSpPr>
            <a:spLocks noGrp="1"/>
          </p:cNvSpPr>
          <p:nvPr>
            <p:ph type="body" sz="quarter" idx="19" hasCustomPrompt="1"/>
          </p:nvPr>
        </p:nvSpPr>
        <p:spPr>
          <a:xfrm>
            <a:off x="8375228" y="1670006"/>
            <a:ext cx="3686175" cy="419065"/>
          </a:xfrm>
        </p:spPr>
        <p:txBody>
          <a:bodyPr/>
          <a:lstStyle>
            <a:lvl1pPr marL="0" indent="0">
              <a:buNone/>
              <a:defRPr b="1">
                <a:solidFill>
                  <a:schemeClr val="bg1"/>
                </a:solidFill>
                <a:latin typeface="+mj-lt"/>
              </a:defRPr>
            </a:lvl1pPr>
          </a:lstStyle>
          <a:p>
            <a:pPr lvl="0"/>
            <a:r>
              <a:rPr lang="en-US" dirty="0"/>
              <a:t>Click to add title here</a:t>
            </a:r>
          </a:p>
        </p:txBody>
      </p:sp>
    </p:spTree>
    <p:extLst>
      <p:ext uri="{BB962C8B-B14F-4D97-AF65-F5344CB8AC3E}">
        <p14:creationId xmlns:p14="http://schemas.microsoft.com/office/powerpoint/2010/main" val="1965049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6B0BA82-BBD9-4FFA-8044-E181AA5432AB}"/>
              </a:ext>
            </a:extLst>
          </p:cNvPr>
          <p:cNvSpPr>
            <a:spLocks noGrp="1"/>
          </p:cNvSpPr>
          <p:nvPr>
            <p:ph type="pic" sz="quarter" idx="20"/>
          </p:nvPr>
        </p:nvSpPr>
        <p:spPr>
          <a:xfrm>
            <a:off x="0" y="0"/>
            <a:ext cx="4202113" cy="6858000"/>
          </a:xfrm>
          <a:noFill/>
        </p:spPr>
        <p:txBody>
          <a:bodyPr/>
          <a:lstStyle/>
          <a:p>
            <a:r>
              <a:rPr lang="en-US"/>
              <a:t>Click icon to add picture</a:t>
            </a:r>
            <a:endParaRPr lang="en-US" dirty="0"/>
          </a:p>
        </p:txBody>
      </p:sp>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800">
                <a:solidFill>
                  <a:schemeClr val="tx1"/>
                </a:solidFill>
              </a:defRPr>
            </a:lvl1pPr>
            <a:lvl2pPr>
              <a:defRPr sz="1200">
                <a:solidFill>
                  <a:schemeClr val="tx1"/>
                </a:solidFill>
              </a:defRPr>
            </a:lvl2pPr>
            <a:lvl3pPr>
              <a:defRPr sz="110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8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403410" y="1670007"/>
            <a:ext cx="3686159" cy="1466055"/>
          </a:xfrm>
          <a:noFill/>
        </p:spPr>
        <p:txBody>
          <a:bodyPr lIns="0" anchor="t">
            <a:normAutofit/>
          </a:bodyPr>
          <a:lstStyle>
            <a:lvl1pPr algn="l">
              <a:defRPr sz="4000">
                <a:solidFill>
                  <a:schemeClr val="bg1"/>
                </a:solidFill>
                <a:latin typeface="+mj-lt"/>
              </a:defRPr>
            </a:lvl1pPr>
          </a:lstStyle>
          <a:p>
            <a:r>
              <a:rPr lang="en-US" dirty="0"/>
              <a:t>CLICK TO ADD TITLE</a:t>
            </a:r>
          </a:p>
        </p:txBody>
      </p:sp>
      <p:sp>
        <p:nvSpPr>
          <p:cNvPr id="7" name="Text Placeholder 6">
            <a:extLst>
              <a:ext uri="{FF2B5EF4-FFF2-40B4-BE49-F238E27FC236}">
                <a16:creationId xmlns:a16="http://schemas.microsoft.com/office/drawing/2014/main" id="{D04434CD-CCA2-4B38-846C-632CE88543DD}"/>
              </a:ext>
            </a:extLst>
          </p:cNvPr>
          <p:cNvSpPr>
            <a:spLocks noGrp="1"/>
          </p:cNvSpPr>
          <p:nvPr>
            <p:ph type="body" sz="quarter" idx="18" hasCustomPrompt="1"/>
          </p:nvPr>
        </p:nvSpPr>
        <p:spPr>
          <a:xfrm>
            <a:off x="4333875" y="1670007"/>
            <a:ext cx="3686175" cy="414382"/>
          </a:xfrm>
        </p:spPr>
        <p:txBody>
          <a:bodyPr/>
          <a:lstStyle>
            <a:lvl1pPr marL="0" indent="0">
              <a:buNone/>
              <a:defRPr b="1">
                <a:latin typeface="+mj-lt"/>
              </a:defRPr>
            </a:lvl1pPr>
            <a:lvl2pPr marL="457200" indent="0">
              <a:buNone/>
              <a:defRPr/>
            </a:lvl2pPr>
          </a:lstStyle>
          <a:p>
            <a:pPr lvl="0"/>
            <a:r>
              <a:rPr lang="en-US" dirty="0"/>
              <a:t>Click to add title here</a:t>
            </a:r>
          </a:p>
        </p:txBody>
      </p:sp>
      <p:sp>
        <p:nvSpPr>
          <p:cNvPr id="15" name="Text Placeholder 6">
            <a:extLst>
              <a:ext uri="{FF2B5EF4-FFF2-40B4-BE49-F238E27FC236}">
                <a16:creationId xmlns:a16="http://schemas.microsoft.com/office/drawing/2014/main" id="{74B94481-B7A6-4954-8FDB-8DBBCC7552E3}"/>
              </a:ext>
            </a:extLst>
          </p:cNvPr>
          <p:cNvSpPr>
            <a:spLocks noGrp="1"/>
          </p:cNvSpPr>
          <p:nvPr>
            <p:ph type="body" sz="quarter" idx="19" hasCustomPrompt="1"/>
          </p:nvPr>
        </p:nvSpPr>
        <p:spPr>
          <a:xfrm>
            <a:off x="8375228" y="1670006"/>
            <a:ext cx="3686175" cy="419065"/>
          </a:xfrm>
        </p:spPr>
        <p:txBody>
          <a:bodyPr/>
          <a:lstStyle>
            <a:lvl1pPr marL="0" indent="0">
              <a:buNone/>
              <a:defRPr b="1">
                <a:solidFill>
                  <a:schemeClr val="bg1"/>
                </a:solidFill>
                <a:latin typeface="+mj-lt"/>
              </a:defRPr>
            </a:lvl1pPr>
          </a:lstStyle>
          <a:p>
            <a:pPr lvl="0"/>
            <a:r>
              <a:rPr lang="en-US" dirty="0"/>
              <a:t>Click to add title here</a:t>
            </a:r>
          </a:p>
        </p:txBody>
      </p:sp>
    </p:spTree>
    <p:extLst>
      <p:ext uri="{BB962C8B-B14F-4D97-AF65-F5344CB8AC3E}">
        <p14:creationId xmlns:p14="http://schemas.microsoft.com/office/powerpoint/2010/main" val="181567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a:ln>
            <a:solidFill>
              <a:schemeClr val="accent2"/>
            </a:solidFill>
          </a:ln>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75000"/>
            </a:schemeClr>
          </a:solidFill>
          <a:ln>
            <a:solidFill>
              <a:schemeClr val="accent1">
                <a:lumMod val="75000"/>
              </a:schemeClr>
            </a:solidFill>
          </a:ln>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Autofit/>
          </a:bodyPr>
          <a:lstStyle>
            <a:lvl1pPr marL="0" indent="0">
              <a:buNone/>
              <a:defRPr sz="24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Autofit/>
          </a:bodyPr>
          <a:lstStyle>
            <a:lvl1pPr marL="0" indent="0">
              <a:buNone/>
              <a:defRPr lang="en-US" sz="2400" b="1" dirty="0">
                <a:solidFill>
                  <a:schemeClr val="bg1"/>
                </a:solidFill>
                <a:latin typeface="+mj-lt"/>
              </a:defRPr>
            </a:lvl1pPr>
          </a:lstStyle>
          <a:p>
            <a:pPr marL="228600" lvl="0" indent="-228600"/>
            <a:r>
              <a:rPr lang="en-US" dirty="0"/>
              <a:t>Click to add title here</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77606" y="552892"/>
            <a:ext cx="10437707" cy="627957"/>
          </a:xfrm>
        </p:spPr>
        <p:txBody>
          <a:bodyPr lIns="0" anchor="t">
            <a:normAutofit/>
          </a:bodyPr>
          <a:lstStyle>
            <a:lvl1pPr algn="l">
              <a:defRPr sz="4000">
                <a:solidFill>
                  <a:schemeClr val="tx1"/>
                </a:solidFill>
                <a:latin typeface="+mj-lt"/>
              </a:defRPr>
            </a:lvl1pPr>
          </a:lstStyle>
          <a:p>
            <a:r>
              <a:rPr lang="en-US" dirty="0"/>
              <a:t>CLICK TO ADD SLIDE TITLE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72008" y="231764"/>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Content Placeholder 2">
            <a:extLst>
              <a:ext uri="{FF2B5EF4-FFF2-40B4-BE49-F238E27FC236}">
                <a16:creationId xmlns:a16="http://schemas.microsoft.com/office/drawing/2014/main" id="{E0215E0A-3718-4771-9F33-A40923F58803}"/>
              </a:ext>
            </a:extLst>
          </p:cNvPr>
          <p:cNvSpPr>
            <a:spLocks noGrp="1"/>
          </p:cNvSpPr>
          <p:nvPr>
            <p:ph sz="quarter" idx="17"/>
          </p:nvPr>
        </p:nvSpPr>
        <p:spPr>
          <a:xfrm>
            <a:off x="876686" y="3367088"/>
            <a:ext cx="4341427" cy="2799796"/>
          </a:xfrm>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73CCCB6-B8BC-4C4D-8F47-155302655CBB}"/>
              </a:ext>
            </a:extLst>
          </p:cNvPr>
          <p:cNvSpPr>
            <a:spLocks noGrp="1"/>
          </p:cNvSpPr>
          <p:nvPr>
            <p:ph sz="quarter" idx="18"/>
          </p:nvPr>
        </p:nvSpPr>
        <p:spPr>
          <a:xfrm>
            <a:off x="6972685" y="3344765"/>
            <a:ext cx="4342628" cy="2822119"/>
          </a:xfrm>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348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 Overview 1">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99730" y="2360428"/>
            <a:ext cx="4426168" cy="3826038"/>
          </a:xfrm>
        </p:spPr>
        <p:txBody>
          <a:bodyPr anchor="t">
            <a:normAutofit/>
          </a:bodyPr>
          <a:lstStyle>
            <a:lvl1pPr marL="285750" indent="-285750">
              <a:spcBef>
                <a:spcPts val="1200"/>
              </a:spcBef>
              <a:buFont typeface="Arial" panose="020B0604020202020204" pitchFamily="34" charset="0"/>
              <a:buChar char="•"/>
              <a:defRPr sz="2000">
                <a:solidFill>
                  <a:schemeClr val="tx2"/>
                </a:solidFill>
                <a:latin typeface="+mn-lt"/>
                <a:cs typeface="Arial" panose="020B0604020202020204" pitchFamily="34" charset="0"/>
              </a:defRPr>
            </a:lvl1pPr>
            <a:lvl2pPr marL="457200" indent="0">
              <a:buNone/>
              <a:defRPr/>
            </a:lvl2pPr>
          </a:lstStyle>
          <a:p>
            <a:pPr lvl="0"/>
            <a:r>
              <a:rPr lang="en-US" dirty="0"/>
              <a:t>Click to add topics or agenda items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4019430"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Overview</a:t>
            </a:r>
          </a:p>
        </p:txBody>
      </p:sp>
    </p:spTree>
    <p:extLst>
      <p:ext uri="{BB962C8B-B14F-4D97-AF65-F5344CB8AC3E}">
        <p14:creationId xmlns:p14="http://schemas.microsoft.com/office/powerpoint/2010/main" val="2573412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a:ln>
            <a:solidFill>
              <a:schemeClr val="accent2"/>
            </a:solidFill>
          </a:ln>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75000"/>
            </a:schemeClr>
          </a:solidFill>
          <a:ln>
            <a:solidFill>
              <a:schemeClr val="accent1">
                <a:lumMod val="75000"/>
              </a:schemeClr>
            </a:solidFill>
          </a:ln>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Autofit/>
          </a:bodyPr>
          <a:lstStyle>
            <a:lvl1pPr marL="0" indent="0">
              <a:buNone/>
              <a:defRPr lang="en-US" sz="2400" b="1" dirty="0">
                <a:solidFill>
                  <a:schemeClr val="bg1"/>
                </a:solidFill>
                <a:latin typeface="+mj-lt"/>
              </a:defRPr>
            </a:lvl1pPr>
          </a:lstStyle>
          <a:p>
            <a:pPr marL="228600" lvl="0" indent="-228600"/>
            <a:r>
              <a:rPr lang="en-US" dirty="0"/>
              <a:t>Click to add title here</a:t>
            </a:r>
          </a:p>
        </p:txBody>
      </p:sp>
      <p:sp>
        <p:nvSpPr>
          <p:cNvPr id="14"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77606" y="552892"/>
            <a:ext cx="10437707" cy="627957"/>
          </a:xfrm>
        </p:spPr>
        <p:txBody>
          <a:bodyPr lIns="0" anchor="t">
            <a:normAutofit/>
          </a:bodyPr>
          <a:lstStyle>
            <a:lvl1pPr algn="l">
              <a:defRPr sz="4000">
                <a:solidFill>
                  <a:schemeClr val="tx1"/>
                </a:solidFill>
                <a:latin typeface="+mj-lt"/>
              </a:defRPr>
            </a:lvl1pPr>
          </a:lstStyle>
          <a:p>
            <a:r>
              <a:rPr lang="en-US" dirty="0"/>
              <a:t>CLICK TO ADD SLIDE TITLE</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72008" y="231764"/>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Content Placeholder 5">
            <a:extLst>
              <a:ext uri="{FF2B5EF4-FFF2-40B4-BE49-F238E27FC236}">
                <a16:creationId xmlns:a16="http://schemas.microsoft.com/office/drawing/2014/main" id="{C73CCCB6-B8BC-4C4D-8F47-155302655CBB}"/>
              </a:ext>
            </a:extLst>
          </p:cNvPr>
          <p:cNvSpPr>
            <a:spLocks noGrp="1"/>
          </p:cNvSpPr>
          <p:nvPr>
            <p:ph sz="quarter" idx="18"/>
          </p:nvPr>
        </p:nvSpPr>
        <p:spPr>
          <a:xfrm>
            <a:off x="6972685" y="3344765"/>
            <a:ext cx="4342628" cy="2822119"/>
          </a:xfrm>
        </p:spPr>
        <p:txBody>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D5E95286-0DDF-4C1D-BB57-E22F6F1A4677}"/>
              </a:ext>
            </a:extLst>
          </p:cNvPr>
          <p:cNvSpPr>
            <a:spLocks noGrp="1"/>
          </p:cNvSpPr>
          <p:nvPr>
            <p:ph type="pic" sz="quarter" idx="19"/>
          </p:nvPr>
        </p:nvSpPr>
        <p:spPr>
          <a:xfrm>
            <a:off x="0" y="2360613"/>
            <a:ext cx="6096000" cy="4497387"/>
          </a:xfrm>
        </p:spPr>
        <p:txBody>
          <a:bodyPr/>
          <a:lstStyle/>
          <a:p>
            <a:r>
              <a:rPr lang="en-US"/>
              <a:t>Click icon to add picture</a:t>
            </a:r>
          </a:p>
        </p:txBody>
      </p:sp>
    </p:spTree>
    <p:extLst>
      <p:ext uri="{BB962C8B-B14F-4D97-AF65-F5344CB8AC3E}">
        <p14:creationId xmlns:p14="http://schemas.microsoft.com/office/powerpoint/2010/main" val="2563501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tx1"/>
          </a:solidFill>
          <a:ln>
            <a:noFill/>
          </a:ln>
        </p:spPr>
        <p:txBody>
          <a:bodyPr lIns="5400000" tIns="216000" rIns="1800000">
            <a:noAutofit/>
          </a:bodyPr>
          <a:lstStyle>
            <a:lvl1pPr marL="0" indent="0">
              <a:lnSpc>
                <a:spcPct val="100000"/>
              </a:lnSpc>
              <a:buNone/>
              <a:defRPr sz="20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dirty="0"/>
              <a:t>CLICK TO ADD </a:t>
            </a:r>
            <a:br>
              <a:rPr lang="en-US" noProof="0" dirty="0"/>
            </a:br>
            <a:r>
              <a:rPr lang="en-US" noProof="0" dirty="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526030"/>
            <a:ext cx="4767262" cy="3592475"/>
          </a:xfrm>
        </p:spPr>
        <p:txBody>
          <a:bodyPr lIns="0">
            <a:normAutofit/>
          </a:bodyPr>
          <a:lstStyle>
            <a:lvl1pPr marL="0" indent="0">
              <a:lnSpc>
                <a:spcPct val="100000"/>
              </a:lnSpc>
              <a:buNone/>
              <a:defRPr sz="20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5" name="Content Placeholder 4">
            <a:extLst>
              <a:ext uri="{FF2B5EF4-FFF2-40B4-BE49-F238E27FC236}">
                <a16:creationId xmlns:a16="http://schemas.microsoft.com/office/drawing/2014/main" id="{772E7126-9FB7-4263-892C-524248396A56}"/>
              </a:ext>
            </a:extLst>
          </p:cNvPr>
          <p:cNvSpPr>
            <a:spLocks noGrp="1"/>
          </p:cNvSpPr>
          <p:nvPr>
            <p:ph sz="quarter" idx="13" hasCustomPrompt="1"/>
          </p:nvPr>
        </p:nvSpPr>
        <p:spPr>
          <a:xfrm>
            <a:off x="6096000" y="839972"/>
            <a:ext cx="5734050" cy="5278253"/>
          </a:xfrm>
        </p:spPr>
        <p:txBody>
          <a:bodyPr/>
          <a:lstStyle>
            <a:lvl1pPr marL="0" indent="0">
              <a:buNone/>
              <a:defRPr>
                <a:solidFill>
                  <a:schemeClr val="bg1"/>
                </a:solidFill>
              </a:defRPr>
            </a:lvl1pPr>
          </a:lstStyle>
          <a:p>
            <a:pPr lvl="0"/>
            <a:r>
              <a:rPr lang="en-US" dirty="0"/>
              <a:t>Click to add content</a:t>
            </a:r>
          </a:p>
        </p:txBody>
      </p:sp>
    </p:spTree>
    <p:extLst>
      <p:ext uri="{BB962C8B-B14F-4D97-AF65-F5344CB8AC3E}">
        <p14:creationId xmlns:p14="http://schemas.microsoft.com/office/powerpoint/2010/main" val="2115425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44948" y="1193765"/>
            <a:ext cx="4385841" cy="1325563"/>
          </a:xfrm>
        </p:spPr>
        <p:txBody>
          <a:bodyPr anchor="b">
            <a:normAutofit/>
          </a:bodyPr>
          <a:lstStyle>
            <a:lvl1pPr algn="r">
              <a:defRPr sz="4000">
                <a:latin typeface="+mj-lt"/>
              </a:defRPr>
            </a:lvl1pPr>
          </a:lstStyle>
          <a:p>
            <a:r>
              <a:rPr lang="en-US" dirty="0"/>
              <a:t>CLICK TO ADD TITLE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4" name="Content Placeholder 3">
            <a:extLst>
              <a:ext uri="{FF2B5EF4-FFF2-40B4-BE49-F238E27FC236}">
                <a16:creationId xmlns:a16="http://schemas.microsoft.com/office/drawing/2014/main" id="{054B6ABC-7147-40AD-BDD0-6F2DA1FEED9E}"/>
              </a:ext>
            </a:extLst>
          </p:cNvPr>
          <p:cNvSpPr>
            <a:spLocks noGrp="1"/>
          </p:cNvSpPr>
          <p:nvPr>
            <p:ph sz="quarter" idx="15"/>
          </p:nvPr>
        </p:nvSpPr>
        <p:spPr>
          <a:xfrm>
            <a:off x="844948" y="2711450"/>
            <a:ext cx="4385865" cy="3278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810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nowledge Check Multiple Choic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1762945" y="2696009"/>
            <a:ext cx="5116319" cy="617719"/>
          </a:xfrm>
        </p:spPr>
        <p:txBody>
          <a:bodyPr anchor="ctr">
            <a:normAutofit/>
          </a:bodyPr>
          <a:lstStyle>
            <a:lvl1pPr marL="0" indent="0" algn="l">
              <a:buNone/>
              <a:defRPr sz="18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1762944" y="3696513"/>
            <a:ext cx="5116319" cy="617719"/>
          </a:xfrm>
        </p:spPr>
        <p:txBody>
          <a:bodyPr anchor="ctr">
            <a:normAutofit/>
          </a:bodyPr>
          <a:lstStyle>
            <a:lvl1pPr marL="0" indent="0" algn="l">
              <a:buNone/>
              <a:defRPr sz="18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1762945" y="4735658"/>
            <a:ext cx="5116319" cy="617719"/>
          </a:xfrm>
        </p:spPr>
        <p:txBody>
          <a:bodyPr anchor="ctr">
            <a:normAutofit/>
          </a:bodyPr>
          <a:lstStyle>
            <a:lvl1pPr marL="0" indent="0" algn="l">
              <a:buNone/>
              <a:defRPr sz="18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1762945" y="5728581"/>
            <a:ext cx="5116319" cy="617719"/>
          </a:xfrm>
        </p:spPr>
        <p:txBody>
          <a:bodyPr anchor="ctr">
            <a:normAutofit/>
          </a:bodyPr>
          <a:lstStyle>
            <a:lvl1pPr marL="0" indent="0" algn="l">
              <a:buNone/>
              <a:defRPr sz="18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1"/>
            <a:ext cx="10854914" cy="685932"/>
          </a:xfrm>
        </p:spPr>
        <p:txBody>
          <a:bodyPr lIns="0" anchor="b">
            <a:normAutofit/>
          </a:bodyPr>
          <a:lstStyle>
            <a:lvl1pPr algn="l">
              <a:defRPr sz="4000" b="1"/>
            </a:lvl1pPr>
          </a:lstStyle>
          <a:p>
            <a:r>
              <a:rPr lang="en-US" noProof="0" dirty="0"/>
              <a:t>KNOWLEDGE CHECK</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hasCustomPrompt="1"/>
          </p:nvPr>
        </p:nvSpPr>
        <p:spPr>
          <a:xfrm>
            <a:off x="668544" y="1265993"/>
            <a:ext cx="10854914" cy="923386"/>
          </a:xfrm>
        </p:spPr>
        <p:txBody>
          <a:bodyPr lIns="0">
            <a:noAutofit/>
          </a:bodyPr>
          <a:lstStyle>
            <a:lvl1pPr marL="0" indent="0" algn="l">
              <a:lnSpc>
                <a:spcPct val="100000"/>
              </a:lnSpc>
              <a:buNone/>
              <a:defRPr sz="2000">
                <a:latin typeface="+mj-lt"/>
                <a:cs typeface="Arial" panose="020B0604020202020204" pitchFamily="34" charset="0"/>
              </a:defRPr>
            </a:lvl1pPr>
          </a:lstStyle>
          <a:p>
            <a:pPr lvl="0"/>
            <a:r>
              <a:rPr lang="en-US" noProof="0" dirty="0"/>
              <a:t>Click to add question or assessment item</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1762946" y="1597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667453" y="2595529"/>
            <a:ext cx="796925" cy="796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Text Placeholder 4">
            <a:extLst>
              <a:ext uri="{FF2B5EF4-FFF2-40B4-BE49-F238E27FC236}">
                <a16:creationId xmlns:a16="http://schemas.microsoft.com/office/drawing/2014/main" id="{AA73CAE4-AD33-4BFD-BD3B-0E0E5C7DD389}"/>
              </a:ext>
            </a:extLst>
          </p:cNvPr>
          <p:cNvSpPr>
            <a:spLocks noGrp="1"/>
          </p:cNvSpPr>
          <p:nvPr>
            <p:ph type="body" sz="quarter" idx="25" hasCustomPrompt="1"/>
          </p:nvPr>
        </p:nvSpPr>
        <p:spPr>
          <a:xfrm>
            <a:off x="758366" y="2751149"/>
            <a:ext cx="617280" cy="485683"/>
          </a:xfrm>
        </p:spPr>
        <p:txBody>
          <a:bodyPr anchor="ctr">
            <a:noAutofit/>
          </a:bodyPr>
          <a:lstStyle>
            <a:lvl1pPr marL="0" indent="0" algn="ctr">
              <a:buNone/>
              <a:defRPr sz="3600">
                <a:solidFill>
                  <a:srgbClr val="FFFFFF"/>
                </a:solidFill>
                <a:latin typeface="+mj-lt"/>
              </a:defRPr>
            </a:lvl1pPr>
            <a:lvl2pPr marL="457200" indent="0">
              <a:buNone/>
              <a:defRPr>
                <a:solidFill>
                  <a:srgbClr val="FFFFFF"/>
                </a:solidFill>
                <a:latin typeface="+mj-lt"/>
              </a:defRPr>
            </a:lvl2pPr>
            <a:lvl3pPr marL="914400" indent="0">
              <a:buNone/>
              <a:defRPr>
                <a:solidFill>
                  <a:srgbClr val="FFFFFF"/>
                </a:solidFill>
                <a:latin typeface="+mj-lt"/>
              </a:defRPr>
            </a:lvl3pPr>
            <a:lvl4pPr marL="1371600" indent="0">
              <a:buNone/>
              <a:defRPr>
                <a:solidFill>
                  <a:srgbClr val="FFFFFF"/>
                </a:solidFill>
                <a:latin typeface="+mj-lt"/>
              </a:defRPr>
            </a:lvl4pPr>
            <a:lvl5pPr marL="1828800" indent="0">
              <a:buNone/>
              <a:defRPr>
                <a:solidFill>
                  <a:srgbClr val="FFFFFF"/>
                </a:solidFill>
                <a:latin typeface="+mj-lt"/>
              </a:defRPr>
            </a:lvl5pPr>
          </a:lstStyle>
          <a:p>
            <a:pPr lvl="0"/>
            <a:r>
              <a:rPr lang="en-US" dirty="0"/>
              <a:t>A</a:t>
            </a:r>
          </a:p>
        </p:txBody>
      </p:sp>
      <p:sp>
        <p:nvSpPr>
          <p:cNvPr id="36" name="Oval 35">
            <a:extLst>
              <a:ext uri="{FF2B5EF4-FFF2-40B4-BE49-F238E27FC236}">
                <a16:creationId xmlns:a16="http://schemas.microsoft.com/office/drawing/2014/main" id="{9F184A1F-B399-4EB8-B6DA-8E48DA85CF27}"/>
              </a:ext>
            </a:extLst>
          </p:cNvPr>
          <p:cNvSpPr/>
          <p:nvPr userDrawn="1"/>
        </p:nvSpPr>
        <p:spPr>
          <a:xfrm>
            <a:off x="667453" y="5638980"/>
            <a:ext cx="796925" cy="796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Text Placeholder 4">
            <a:extLst>
              <a:ext uri="{FF2B5EF4-FFF2-40B4-BE49-F238E27FC236}">
                <a16:creationId xmlns:a16="http://schemas.microsoft.com/office/drawing/2014/main" id="{FBB9BD6B-DF04-4BB5-913D-BC5DE9CDE25F}"/>
              </a:ext>
            </a:extLst>
          </p:cNvPr>
          <p:cNvSpPr>
            <a:spLocks noGrp="1"/>
          </p:cNvSpPr>
          <p:nvPr>
            <p:ph type="body" sz="quarter" idx="30" hasCustomPrompt="1"/>
          </p:nvPr>
        </p:nvSpPr>
        <p:spPr>
          <a:xfrm>
            <a:off x="757275" y="5794600"/>
            <a:ext cx="617280" cy="485683"/>
          </a:xfrm>
        </p:spPr>
        <p:txBody>
          <a:bodyPr anchor="ctr">
            <a:noAutofit/>
          </a:bodyPr>
          <a:lstStyle>
            <a:lvl1pPr marL="0" indent="0" algn="ctr">
              <a:buNone/>
              <a:defRPr sz="3600">
                <a:solidFill>
                  <a:srgbClr val="FFFFFF"/>
                </a:solidFill>
                <a:latin typeface="+mj-lt"/>
              </a:defRPr>
            </a:lvl1pPr>
            <a:lvl2pPr marL="457200" indent="0">
              <a:buNone/>
              <a:defRPr>
                <a:solidFill>
                  <a:srgbClr val="FFFFFF"/>
                </a:solidFill>
                <a:latin typeface="+mj-lt"/>
              </a:defRPr>
            </a:lvl2pPr>
            <a:lvl3pPr marL="914400" indent="0">
              <a:buNone/>
              <a:defRPr>
                <a:solidFill>
                  <a:srgbClr val="FFFFFF"/>
                </a:solidFill>
                <a:latin typeface="+mj-lt"/>
              </a:defRPr>
            </a:lvl3pPr>
            <a:lvl4pPr marL="1371600" indent="0">
              <a:buNone/>
              <a:defRPr>
                <a:solidFill>
                  <a:srgbClr val="FFFFFF"/>
                </a:solidFill>
                <a:latin typeface="+mj-lt"/>
              </a:defRPr>
            </a:lvl4pPr>
            <a:lvl5pPr marL="1828800" indent="0">
              <a:buNone/>
              <a:defRPr>
                <a:solidFill>
                  <a:srgbClr val="FFFFFF"/>
                </a:solidFill>
                <a:latin typeface="+mj-lt"/>
              </a:defRPr>
            </a:lvl5pPr>
          </a:lstStyle>
          <a:p>
            <a:pPr lvl="0"/>
            <a:r>
              <a:rPr lang="en-US" dirty="0"/>
              <a:t>D</a:t>
            </a:r>
          </a:p>
        </p:txBody>
      </p:sp>
      <p:sp>
        <p:nvSpPr>
          <p:cNvPr id="38" name="Oval 37">
            <a:extLst>
              <a:ext uri="{FF2B5EF4-FFF2-40B4-BE49-F238E27FC236}">
                <a16:creationId xmlns:a16="http://schemas.microsoft.com/office/drawing/2014/main" id="{5D8D9EC4-8EAB-4195-9793-3C33DB25CB5E}"/>
              </a:ext>
            </a:extLst>
          </p:cNvPr>
          <p:cNvSpPr/>
          <p:nvPr userDrawn="1"/>
        </p:nvSpPr>
        <p:spPr>
          <a:xfrm>
            <a:off x="667453" y="4624497"/>
            <a:ext cx="796925" cy="796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Text Placeholder 4">
            <a:extLst>
              <a:ext uri="{FF2B5EF4-FFF2-40B4-BE49-F238E27FC236}">
                <a16:creationId xmlns:a16="http://schemas.microsoft.com/office/drawing/2014/main" id="{21E8D5AD-22D0-480F-A56A-D4A1FD95659B}"/>
              </a:ext>
            </a:extLst>
          </p:cNvPr>
          <p:cNvSpPr>
            <a:spLocks noGrp="1"/>
          </p:cNvSpPr>
          <p:nvPr>
            <p:ph type="body" sz="quarter" idx="31"/>
          </p:nvPr>
        </p:nvSpPr>
        <p:spPr>
          <a:xfrm>
            <a:off x="758366" y="4801677"/>
            <a:ext cx="617280" cy="485683"/>
          </a:xfrm>
        </p:spPr>
        <p:txBody>
          <a:bodyPr anchor="ctr">
            <a:noAutofit/>
          </a:bodyPr>
          <a:lstStyle>
            <a:lvl1pPr marL="0" indent="0" algn="ctr">
              <a:buNone/>
              <a:defRPr sz="3600">
                <a:solidFill>
                  <a:srgbClr val="FFFFFF"/>
                </a:solidFill>
                <a:latin typeface="+mj-lt"/>
              </a:defRPr>
            </a:lvl1pPr>
            <a:lvl2pPr marL="457200" indent="0">
              <a:buNone/>
              <a:defRPr>
                <a:solidFill>
                  <a:srgbClr val="FFFFFF"/>
                </a:solidFill>
                <a:latin typeface="+mj-lt"/>
              </a:defRPr>
            </a:lvl2pPr>
            <a:lvl3pPr marL="914400" indent="0">
              <a:buNone/>
              <a:defRPr>
                <a:solidFill>
                  <a:srgbClr val="FFFFFF"/>
                </a:solidFill>
                <a:latin typeface="+mj-lt"/>
              </a:defRPr>
            </a:lvl3pPr>
            <a:lvl4pPr marL="1371600" indent="0">
              <a:buNone/>
              <a:defRPr>
                <a:solidFill>
                  <a:srgbClr val="FFFFFF"/>
                </a:solidFill>
                <a:latin typeface="+mj-lt"/>
              </a:defRPr>
            </a:lvl4pPr>
            <a:lvl5pPr marL="1828800" indent="0">
              <a:buNone/>
              <a:defRPr>
                <a:solidFill>
                  <a:srgbClr val="FFFFFF"/>
                </a:solidFill>
                <a:latin typeface="+mj-lt"/>
              </a:defRPr>
            </a:lvl5pPr>
          </a:lstStyle>
          <a:p>
            <a:pPr lvl="0"/>
            <a:r>
              <a:rPr lang="en-US"/>
              <a:t>Click to edit Master text styles</a:t>
            </a:r>
          </a:p>
        </p:txBody>
      </p:sp>
      <p:sp>
        <p:nvSpPr>
          <p:cNvPr id="40" name="Oval 39">
            <a:extLst>
              <a:ext uri="{FF2B5EF4-FFF2-40B4-BE49-F238E27FC236}">
                <a16:creationId xmlns:a16="http://schemas.microsoft.com/office/drawing/2014/main" id="{8970F4A4-C02B-4243-AED2-6847716C1FE0}"/>
              </a:ext>
            </a:extLst>
          </p:cNvPr>
          <p:cNvSpPr/>
          <p:nvPr userDrawn="1"/>
        </p:nvSpPr>
        <p:spPr>
          <a:xfrm>
            <a:off x="667453" y="3610013"/>
            <a:ext cx="796925" cy="796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Text Placeholder 4">
            <a:extLst>
              <a:ext uri="{FF2B5EF4-FFF2-40B4-BE49-F238E27FC236}">
                <a16:creationId xmlns:a16="http://schemas.microsoft.com/office/drawing/2014/main" id="{21182958-B933-4179-814B-4C1F4D6AA863}"/>
              </a:ext>
            </a:extLst>
          </p:cNvPr>
          <p:cNvSpPr>
            <a:spLocks noGrp="1"/>
          </p:cNvSpPr>
          <p:nvPr>
            <p:ph type="body" sz="quarter" idx="32" hasCustomPrompt="1"/>
          </p:nvPr>
        </p:nvSpPr>
        <p:spPr>
          <a:xfrm>
            <a:off x="758366" y="3787193"/>
            <a:ext cx="617280" cy="485683"/>
          </a:xfrm>
        </p:spPr>
        <p:txBody>
          <a:bodyPr anchor="ctr">
            <a:noAutofit/>
          </a:bodyPr>
          <a:lstStyle>
            <a:lvl1pPr marL="0" indent="0" algn="ctr">
              <a:buNone/>
              <a:defRPr sz="3600">
                <a:solidFill>
                  <a:srgbClr val="FFFFFF"/>
                </a:solidFill>
                <a:latin typeface="+mj-lt"/>
              </a:defRPr>
            </a:lvl1pPr>
            <a:lvl2pPr marL="457200" indent="0">
              <a:buNone/>
              <a:defRPr>
                <a:solidFill>
                  <a:srgbClr val="FFFFFF"/>
                </a:solidFill>
                <a:latin typeface="+mj-lt"/>
              </a:defRPr>
            </a:lvl2pPr>
            <a:lvl3pPr marL="914400" indent="0">
              <a:buNone/>
              <a:defRPr>
                <a:solidFill>
                  <a:srgbClr val="FFFFFF"/>
                </a:solidFill>
                <a:latin typeface="+mj-lt"/>
              </a:defRPr>
            </a:lvl3pPr>
            <a:lvl4pPr marL="1371600" indent="0">
              <a:buNone/>
              <a:defRPr>
                <a:solidFill>
                  <a:srgbClr val="FFFFFF"/>
                </a:solidFill>
                <a:latin typeface="+mj-lt"/>
              </a:defRPr>
            </a:lvl4pPr>
            <a:lvl5pPr marL="1828800" indent="0">
              <a:buNone/>
              <a:defRPr>
                <a:solidFill>
                  <a:srgbClr val="FFFFFF"/>
                </a:solidFill>
                <a:latin typeface="+mj-lt"/>
              </a:defRPr>
            </a:lvl5pPr>
          </a:lstStyle>
          <a:p>
            <a:pPr lvl="0"/>
            <a:r>
              <a:rPr lang="en-US" dirty="0"/>
              <a:t>B</a:t>
            </a:r>
          </a:p>
        </p:txBody>
      </p:sp>
    </p:spTree>
    <p:extLst>
      <p:ext uri="{BB962C8B-B14F-4D97-AF65-F5344CB8AC3E}">
        <p14:creationId xmlns:p14="http://schemas.microsoft.com/office/powerpoint/2010/main" val="3644173941"/>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2000">
                <a:solidFill>
                  <a:schemeClr val="tx2"/>
                </a:solidFill>
                <a:latin typeface="+mn-lt"/>
                <a:cs typeface="Arial" panose="020B0604020202020204" pitchFamily="34" charset="0"/>
              </a:defRPr>
            </a:lvl1pPr>
            <a:lvl2pPr marL="457200" indent="0">
              <a:buNone/>
              <a:defRPr/>
            </a:lvl2pPr>
          </a:lstStyle>
          <a:p>
            <a:pPr lvl="0"/>
            <a:r>
              <a:rPr lang="en-US" noProof="0" dirty="0"/>
              <a:t>Click to edit Master </a:t>
            </a:r>
            <a:br>
              <a:rPr lang="en-US" noProof="0" dirty="0"/>
            </a:br>
            <a:r>
              <a:rPr lang="en-US" noProof="0"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dirty="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48640" y="3727361"/>
            <a:ext cx="3851910"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dirty="0"/>
              <a:t>SUMMARY</a:t>
            </a:r>
          </a:p>
        </p:txBody>
      </p:sp>
    </p:spTree>
    <p:extLst>
      <p:ext uri="{BB962C8B-B14F-4D97-AF65-F5344CB8AC3E}">
        <p14:creationId xmlns:p14="http://schemas.microsoft.com/office/powerpoint/2010/main" val="42831458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ummary">
    <p:bg>
      <p:bgPr>
        <a:solidFill>
          <a:schemeClr val="bg1"/>
        </a:solidFill>
        <a:effectLst/>
      </p:bgPr>
    </p:bg>
    <p:spTree>
      <p:nvGrpSpPr>
        <p:cNvPr id="1" name=""/>
        <p:cNvGrpSpPr/>
        <p:nvPr/>
      </p:nvGrpSpPr>
      <p:grpSpPr>
        <a:xfrm>
          <a:off x="0" y="0"/>
          <a:ext cx="0" cy="0"/>
          <a:chOff x="0" y="0"/>
          <a:chExt cx="0" cy="0"/>
        </a:xfrm>
      </p:grpSpPr>
      <p:sp>
        <p:nvSpPr>
          <p:cNvPr id="3" name="Rectangle 2" title="Decorative"/>
          <p:cNvSpPr/>
          <p:nvPr userDrawn="1"/>
        </p:nvSpPr>
        <p:spPr>
          <a:xfrm>
            <a:off x="0" y="0"/>
            <a:ext cx="12192000" cy="1531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1624664" y="2338503"/>
            <a:ext cx="4416846" cy="755650"/>
          </a:xfrm>
        </p:spPr>
        <p:txBody>
          <a:bodyPr anchor="ctr">
            <a:normAutofit/>
          </a:bodyPr>
          <a:lstStyle>
            <a:lvl1pPr marL="0" indent="0">
              <a:buNone/>
              <a:defRPr sz="2000">
                <a:solidFill>
                  <a:schemeClr val="tx2"/>
                </a:solidFill>
                <a:latin typeface="+mn-lt"/>
                <a:cs typeface="Arial" panose="020B0604020202020204" pitchFamily="34" charset="0"/>
              </a:defRPr>
            </a:lvl1pPr>
            <a:lvl2pPr marL="457200" indent="0">
              <a:buNone/>
              <a:defRPr/>
            </a:lvl2pPr>
          </a:lstStyle>
          <a:p>
            <a:pPr lvl="0"/>
            <a:r>
              <a:rPr lang="en-US" noProof="0" dirty="0"/>
              <a:t>Click to edit Master </a:t>
            </a:r>
            <a:br>
              <a:rPr lang="en-US" noProof="0" dirty="0"/>
            </a:br>
            <a:r>
              <a:rPr lang="en-US" noProof="0"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1624664" y="3224905"/>
            <a:ext cx="4416846"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1624664" y="4111307"/>
            <a:ext cx="4416846"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1624664" y="4997709"/>
            <a:ext cx="4416846"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1624664" y="5884110"/>
            <a:ext cx="4416846" cy="755650"/>
          </a:xfrm>
        </p:spPr>
        <p:txBody>
          <a:bodyPr anchor="ctr">
            <a:normAutofit/>
          </a:bodyPr>
          <a:lstStyle>
            <a:lvl1pPr marL="0" indent="0">
              <a:spcBef>
                <a:spcPts val="0"/>
              </a:spcBef>
              <a:buNone/>
              <a:defRPr sz="20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16" name="Shape 62" title="Decorative">
            <a:extLst>
              <a:ext uri="{FF2B5EF4-FFF2-40B4-BE49-F238E27FC236}">
                <a16:creationId xmlns:a16="http://schemas.microsoft.com/office/drawing/2014/main" id="{FFDBF32C-A22A-47C6-85F8-3CAA4D16BC89}"/>
              </a:ext>
            </a:extLst>
          </p:cNvPr>
          <p:cNvSpPr/>
          <p:nvPr userDrawn="1"/>
        </p:nvSpPr>
        <p:spPr>
          <a:xfrm rot="16200000" flipV="1">
            <a:off x="1707372" y="145595"/>
            <a:ext cx="0" cy="2188806"/>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
        <p:nvSpPr>
          <p:cNvPr id="2" name="Title 1">
            <a:extLst>
              <a:ext uri="{FF2B5EF4-FFF2-40B4-BE49-F238E27FC236}">
                <a16:creationId xmlns:a16="http://schemas.microsoft.com/office/drawing/2014/main" id="{A5816198-2F1B-45E7-821D-6B654E24C89F}"/>
              </a:ext>
            </a:extLst>
          </p:cNvPr>
          <p:cNvSpPr>
            <a:spLocks noGrp="1"/>
          </p:cNvSpPr>
          <p:nvPr>
            <p:ph type="title"/>
          </p:nvPr>
        </p:nvSpPr>
        <p:spPr>
          <a:xfrm>
            <a:off x="560301" y="218240"/>
            <a:ext cx="11260798" cy="886401"/>
          </a:xfrm>
        </p:spPr>
        <p:txBody>
          <a:bodyPr/>
          <a:lstStyle>
            <a:lvl1pPr>
              <a:defRPr>
                <a:solidFill>
                  <a:schemeClr val="bg1"/>
                </a:solidFill>
              </a:defRPr>
            </a:lvl1pPr>
          </a:lstStyle>
          <a:p>
            <a:r>
              <a:rPr lang="en-US" dirty="0"/>
              <a:t>Click to edit Master title style</a:t>
            </a:r>
          </a:p>
        </p:txBody>
      </p:sp>
      <p:sp>
        <p:nvSpPr>
          <p:cNvPr id="4" name="Rectangle 3">
            <a:extLst>
              <a:ext uri="{FF2B5EF4-FFF2-40B4-BE49-F238E27FC236}">
                <a16:creationId xmlns:a16="http://schemas.microsoft.com/office/drawing/2014/main" id="{ACE20F0C-9E84-4C10-A927-30E2B8C00AFD}"/>
              </a:ext>
            </a:extLst>
          </p:cNvPr>
          <p:cNvSpPr/>
          <p:nvPr userDrawn="1"/>
        </p:nvSpPr>
        <p:spPr>
          <a:xfrm>
            <a:off x="0" y="0"/>
            <a:ext cx="12192000" cy="132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630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 1">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ack coffee in a white cup and saucer">
            <a:extLst>
              <a:ext uri="{FF2B5EF4-FFF2-40B4-BE49-F238E27FC236}">
                <a16:creationId xmlns:a16="http://schemas.microsoft.com/office/drawing/2014/main" id="{91E7F410-5A11-4302-B058-6719AE5CA275}"/>
              </a:ext>
            </a:extLst>
          </p:cNvPr>
          <p:cNvPicPr>
            <a:picLocks noChangeAspect="1"/>
          </p:cNvPicPr>
          <p:nvPr userDrawn="1"/>
        </p:nvPicPr>
        <p:blipFill rotWithShape="1">
          <a:blip r:embed="rId2"/>
          <a:srcRect l="16684" r="20254" b="8353"/>
          <a:stretch/>
        </p:blipFill>
        <p:spPr>
          <a:xfrm>
            <a:off x="8530361" y="4574125"/>
            <a:ext cx="2519804" cy="2440713"/>
          </a:xfrm>
          <a:prstGeom prst="rect">
            <a:avLst/>
          </a:prstGeom>
          <a:ln w="38100">
            <a:solidFill>
              <a:schemeClr val="accent4">
                <a:lumMod val="75000"/>
              </a:schemeClr>
            </a:solidFill>
          </a:ln>
        </p:spPr>
      </p:pic>
      <p:sp>
        <p:nvSpPr>
          <p:cNvPr id="8" name="Text Placeholder 7">
            <a:extLst>
              <a:ext uri="{FF2B5EF4-FFF2-40B4-BE49-F238E27FC236}">
                <a16:creationId xmlns:a16="http://schemas.microsoft.com/office/drawing/2014/main" id="{A4727485-6363-4DE6-AF52-642305DCF196}"/>
              </a:ext>
            </a:extLst>
          </p:cNvPr>
          <p:cNvSpPr>
            <a:spLocks noGrp="1"/>
          </p:cNvSpPr>
          <p:nvPr>
            <p:ph type="body" sz="quarter" idx="10" hasCustomPrompt="1"/>
          </p:nvPr>
        </p:nvSpPr>
        <p:spPr>
          <a:xfrm>
            <a:off x="837671" y="3051175"/>
            <a:ext cx="7882467" cy="377825"/>
          </a:xfrm>
        </p:spPr>
        <p:txBody>
          <a:bodyPr>
            <a:noAutofit/>
          </a:bodyPr>
          <a:lstStyle>
            <a:lvl1pPr marL="0" indent="0">
              <a:buNone/>
              <a:defRPr sz="2400">
                <a:solidFill>
                  <a:schemeClr val="bg1"/>
                </a:solidFill>
              </a:defRPr>
            </a:lvl1pPr>
          </a:lstStyle>
          <a:p>
            <a:pPr lvl="0"/>
            <a:r>
              <a:rPr lang="en-US" dirty="0"/>
              <a:t>Click to add return time or duration</a:t>
            </a:r>
          </a:p>
        </p:txBody>
      </p:sp>
      <p:sp>
        <p:nvSpPr>
          <p:cNvPr id="11" name="TextBox 10">
            <a:extLst>
              <a:ext uri="{FF2B5EF4-FFF2-40B4-BE49-F238E27FC236}">
                <a16:creationId xmlns:a16="http://schemas.microsoft.com/office/drawing/2014/main" id="{4145483C-9E79-4C50-A0D2-90137907A570}"/>
              </a:ext>
            </a:extLst>
          </p:cNvPr>
          <p:cNvSpPr txBox="1"/>
          <p:nvPr userDrawn="1"/>
        </p:nvSpPr>
        <p:spPr>
          <a:xfrm>
            <a:off x="837670" y="1916090"/>
            <a:ext cx="7882467" cy="1107996"/>
          </a:xfrm>
          <a:prstGeom prst="rect">
            <a:avLst/>
          </a:prstGeom>
          <a:noFill/>
        </p:spPr>
        <p:txBody>
          <a:bodyPr wrap="square" rtlCol="0">
            <a:spAutoFit/>
          </a:bodyPr>
          <a:lstStyle/>
          <a:p>
            <a:r>
              <a:rPr lang="en-US" sz="6600" b="1" dirty="0">
                <a:solidFill>
                  <a:schemeClr val="bg1"/>
                </a:solidFill>
                <a:latin typeface="+mj-lt"/>
              </a:rPr>
              <a:t>BREAK TIME</a:t>
            </a:r>
          </a:p>
        </p:txBody>
      </p:sp>
    </p:spTree>
    <p:extLst>
      <p:ext uri="{BB962C8B-B14F-4D97-AF65-F5344CB8AC3E}">
        <p14:creationId xmlns:p14="http://schemas.microsoft.com/office/powerpoint/2010/main" val="27217497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2">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lack coffee in a white cup and saucer">
            <a:extLst>
              <a:ext uri="{FF2B5EF4-FFF2-40B4-BE49-F238E27FC236}">
                <a16:creationId xmlns:a16="http://schemas.microsoft.com/office/drawing/2014/main" id="{91E7F410-5A11-4302-B058-6719AE5CA275}"/>
              </a:ext>
            </a:extLst>
          </p:cNvPr>
          <p:cNvPicPr>
            <a:picLocks noChangeAspect="1"/>
          </p:cNvPicPr>
          <p:nvPr userDrawn="1"/>
        </p:nvPicPr>
        <p:blipFill rotWithShape="1">
          <a:blip r:embed="rId2"/>
          <a:srcRect l="16684" r="20254" b="8353"/>
          <a:stretch/>
        </p:blipFill>
        <p:spPr>
          <a:xfrm>
            <a:off x="8530361" y="4574125"/>
            <a:ext cx="2519804" cy="2440713"/>
          </a:xfrm>
          <a:prstGeom prst="rect">
            <a:avLst/>
          </a:prstGeom>
          <a:ln w="38100">
            <a:solidFill>
              <a:schemeClr val="accent2">
                <a:lumMod val="75000"/>
              </a:schemeClr>
            </a:solidFill>
          </a:ln>
        </p:spPr>
      </p:pic>
      <p:sp>
        <p:nvSpPr>
          <p:cNvPr id="8" name="Text Placeholder 7">
            <a:extLst>
              <a:ext uri="{FF2B5EF4-FFF2-40B4-BE49-F238E27FC236}">
                <a16:creationId xmlns:a16="http://schemas.microsoft.com/office/drawing/2014/main" id="{A4727485-6363-4DE6-AF52-642305DCF196}"/>
              </a:ext>
            </a:extLst>
          </p:cNvPr>
          <p:cNvSpPr>
            <a:spLocks noGrp="1"/>
          </p:cNvSpPr>
          <p:nvPr>
            <p:ph type="body" sz="quarter" idx="10" hasCustomPrompt="1"/>
          </p:nvPr>
        </p:nvSpPr>
        <p:spPr>
          <a:xfrm>
            <a:off x="837671" y="3051175"/>
            <a:ext cx="7882467" cy="377825"/>
          </a:xfrm>
        </p:spPr>
        <p:txBody>
          <a:bodyPr>
            <a:noAutofit/>
          </a:bodyPr>
          <a:lstStyle>
            <a:lvl1pPr marL="0" indent="0">
              <a:buNone/>
              <a:defRPr sz="2400">
                <a:solidFill>
                  <a:schemeClr val="bg1"/>
                </a:solidFill>
              </a:defRPr>
            </a:lvl1pPr>
          </a:lstStyle>
          <a:p>
            <a:pPr lvl="0"/>
            <a:r>
              <a:rPr lang="en-US" dirty="0"/>
              <a:t>Click to add return time or duration</a:t>
            </a:r>
          </a:p>
        </p:txBody>
      </p:sp>
      <p:sp>
        <p:nvSpPr>
          <p:cNvPr id="3" name="TextBox 2">
            <a:extLst>
              <a:ext uri="{FF2B5EF4-FFF2-40B4-BE49-F238E27FC236}">
                <a16:creationId xmlns:a16="http://schemas.microsoft.com/office/drawing/2014/main" id="{3A02B45A-9023-40CF-BFDD-77502EA97369}"/>
              </a:ext>
            </a:extLst>
          </p:cNvPr>
          <p:cNvSpPr txBox="1"/>
          <p:nvPr userDrawn="1"/>
        </p:nvSpPr>
        <p:spPr>
          <a:xfrm>
            <a:off x="837670" y="1916090"/>
            <a:ext cx="7882467" cy="1107996"/>
          </a:xfrm>
          <a:prstGeom prst="rect">
            <a:avLst/>
          </a:prstGeom>
          <a:noFill/>
        </p:spPr>
        <p:txBody>
          <a:bodyPr wrap="square" rtlCol="0">
            <a:spAutoFit/>
          </a:bodyPr>
          <a:lstStyle/>
          <a:p>
            <a:r>
              <a:rPr lang="en-US" sz="6600" b="1" dirty="0">
                <a:solidFill>
                  <a:schemeClr val="bg1"/>
                </a:solidFill>
                <a:latin typeface="+mj-lt"/>
              </a:rPr>
              <a:t>BREAK TIME</a:t>
            </a:r>
          </a:p>
        </p:txBody>
      </p:sp>
    </p:spTree>
    <p:extLst>
      <p:ext uri="{BB962C8B-B14F-4D97-AF65-F5344CB8AC3E}">
        <p14:creationId xmlns:p14="http://schemas.microsoft.com/office/powerpoint/2010/main" val="1866162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Break Slid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9166B0-6D4E-4429-A0EE-86B48837D44E}"/>
              </a:ext>
            </a:extLst>
          </p:cNvPr>
          <p:cNvSpPr>
            <a:spLocks noGrp="1"/>
          </p:cNvSpPr>
          <p:nvPr>
            <p:ph type="pic" sz="quarter" idx="12"/>
          </p:nvPr>
        </p:nvSpPr>
        <p:spPr>
          <a:xfrm>
            <a:off x="0" y="0"/>
            <a:ext cx="12192000" cy="6858000"/>
          </a:xfrm>
        </p:spPr>
        <p:txBody>
          <a:bodyPr/>
          <a:lstStyle/>
          <a:p>
            <a:r>
              <a:rPr lang="en-US"/>
              <a:t>Click icon to add picture</a:t>
            </a:r>
          </a:p>
        </p:txBody>
      </p:sp>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rgbClr val="1B376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A4727485-6363-4DE6-AF52-642305DCF196}"/>
              </a:ext>
            </a:extLst>
          </p:cNvPr>
          <p:cNvSpPr>
            <a:spLocks noGrp="1"/>
          </p:cNvSpPr>
          <p:nvPr>
            <p:ph type="body" sz="quarter" idx="10" hasCustomPrompt="1"/>
          </p:nvPr>
        </p:nvSpPr>
        <p:spPr>
          <a:xfrm>
            <a:off x="837671" y="3051175"/>
            <a:ext cx="7882467" cy="377825"/>
          </a:xfrm>
        </p:spPr>
        <p:txBody>
          <a:bodyPr>
            <a:noAutofit/>
          </a:bodyPr>
          <a:lstStyle>
            <a:lvl1pPr marL="0" indent="0">
              <a:buNone/>
              <a:defRPr sz="2400">
                <a:solidFill>
                  <a:schemeClr val="bg1"/>
                </a:solidFill>
              </a:defRPr>
            </a:lvl1pPr>
          </a:lstStyle>
          <a:p>
            <a:pPr lvl="0"/>
            <a:r>
              <a:rPr lang="en-US" dirty="0"/>
              <a:t>Click to add return time or duration</a:t>
            </a:r>
          </a:p>
        </p:txBody>
      </p:sp>
      <p:sp>
        <p:nvSpPr>
          <p:cNvPr id="4" name="Text Placeholder 3">
            <a:extLst>
              <a:ext uri="{FF2B5EF4-FFF2-40B4-BE49-F238E27FC236}">
                <a16:creationId xmlns:a16="http://schemas.microsoft.com/office/drawing/2014/main" id="{4FC2CB8D-1EEB-4434-B48E-9F02279AD250}"/>
              </a:ext>
            </a:extLst>
          </p:cNvPr>
          <p:cNvSpPr>
            <a:spLocks noGrp="1"/>
          </p:cNvSpPr>
          <p:nvPr>
            <p:ph type="body" sz="quarter" idx="11" hasCustomPrompt="1"/>
          </p:nvPr>
        </p:nvSpPr>
        <p:spPr>
          <a:xfrm>
            <a:off x="838200" y="2116138"/>
            <a:ext cx="7881938" cy="935037"/>
          </a:xfrm>
        </p:spPr>
        <p:txBody>
          <a:bodyPr>
            <a:noAutofit/>
          </a:bodyPr>
          <a:lstStyle>
            <a:lvl1pPr marL="0" indent="0">
              <a:buNone/>
              <a:defRPr sz="6600" b="1">
                <a:solidFill>
                  <a:schemeClr val="bg1"/>
                </a:solidFill>
                <a:latin typeface="+mj-lt"/>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dirty="0"/>
              <a:t>ADD TITLE</a:t>
            </a:r>
          </a:p>
        </p:txBody>
      </p:sp>
    </p:spTree>
    <p:extLst>
      <p:ext uri="{BB962C8B-B14F-4D97-AF65-F5344CB8AC3E}">
        <p14:creationId xmlns:p14="http://schemas.microsoft.com/office/powerpoint/2010/main" val="172300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Overview 2">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8" y="2348736"/>
            <a:ext cx="4454369" cy="755650"/>
          </a:xfrm>
        </p:spPr>
        <p:txBody>
          <a:bodyPr anchor="ctr">
            <a:normAutofit/>
          </a:bodyPr>
          <a:lstStyle>
            <a:lvl1pPr marL="0" indent="0">
              <a:buNone/>
              <a:defRPr sz="18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8" y="3075850"/>
            <a:ext cx="4454369" cy="755650"/>
          </a:xfrm>
        </p:spPr>
        <p:txBody>
          <a:bodyPr anchor="ctr">
            <a:normAutofit/>
          </a:bodyPr>
          <a:lstStyle>
            <a:lvl1pPr marL="0" indent="0">
              <a:spcBef>
                <a:spcPts val="0"/>
              </a:spcBef>
              <a:buNone/>
              <a:defRPr sz="18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8" y="4645828"/>
            <a:ext cx="4454369" cy="755650"/>
          </a:xfrm>
        </p:spPr>
        <p:txBody>
          <a:bodyPr anchor="ctr">
            <a:normAutofit/>
          </a:bodyPr>
          <a:lstStyle>
            <a:lvl1pPr marL="0" indent="0">
              <a:spcBef>
                <a:spcPts val="0"/>
              </a:spcBef>
              <a:buNone/>
              <a:defRPr sz="18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8" y="3860839"/>
            <a:ext cx="4454369" cy="755650"/>
          </a:xfrm>
        </p:spPr>
        <p:txBody>
          <a:bodyPr anchor="ctr">
            <a:normAutofit/>
          </a:bodyPr>
          <a:lstStyle>
            <a:lvl1pPr marL="0" indent="0">
              <a:spcBef>
                <a:spcPts val="0"/>
              </a:spcBef>
              <a:buNone/>
              <a:defRPr sz="18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8" y="5430816"/>
            <a:ext cx="4454369" cy="755650"/>
          </a:xfrm>
        </p:spPr>
        <p:txBody>
          <a:bodyPr anchor="ctr">
            <a:normAutofit/>
          </a:bodyPr>
          <a:lstStyle>
            <a:lvl1pPr marL="0" indent="0">
              <a:spcBef>
                <a:spcPts val="0"/>
              </a:spcBef>
              <a:buNone/>
              <a:defRPr sz="18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4019430"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Overview</a:t>
            </a:r>
          </a:p>
        </p:txBody>
      </p:sp>
    </p:spTree>
    <p:extLst>
      <p:ext uri="{BB962C8B-B14F-4D97-AF65-F5344CB8AC3E}">
        <p14:creationId xmlns:p14="http://schemas.microsoft.com/office/powerpoint/2010/main" val="1726381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unch / Long Break">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1DCB07D-5E60-4192-A23D-A468EE898C1E}"/>
              </a:ext>
            </a:extLst>
          </p:cNvPr>
          <p:cNvSpPr>
            <a:spLocks noGrp="1"/>
          </p:cNvSpPr>
          <p:nvPr>
            <p:ph type="pic" sz="quarter" idx="12"/>
          </p:nvPr>
        </p:nvSpPr>
        <p:spPr>
          <a:xfrm>
            <a:off x="0" y="0"/>
            <a:ext cx="12192000" cy="6858000"/>
          </a:xfrm>
        </p:spPr>
        <p:txBody>
          <a:bodyPr/>
          <a:lstStyle/>
          <a:p>
            <a:r>
              <a:rPr lang="en-US"/>
              <a:t>Click icon to add picture</a:t>
            </a:r>
          </a:p>
        </p:txBody>
      </p:sp>
      <p:sp>
        <p:nvSpPr>
          <p:cNvPr id="4" name="Text Placeholder 3">
            <a:extLst>
              <a:ext uri="{FF2B5EF4-FFF2-40B4-BE49-F238E27FC236}">
                <a16:creationId xmlns:a16="http://schemas.microsoft.com/office/drawing/2014/main" id="{219F0790-AE0F-4C33-8B3C-6904776A4688}"/>
              </a:ext>
            </a:extLst>
          </p:cNvPr>
          <p:cNvSpPr>
            <a:spLocks noGrp="1"/>
          </p:cNvSpPr>
          <p:nvPr>
            <p:ph type="body" sz="quarter" idx="11" hasCustomPrompt="1"/>
          </p:nvPr>
        </p:nvSpPr>
        <p:spPr>
          <a:xfrm>
            <a:off x="0" y="1405466"/>
            <a:ext cx="12192000" cy="3657601"/>
          </a:xfrm>
          <a:solidFill>
            <a:srgbClr val="1B3768">
              <a:alpha val="89804"/>
            </a:srgbClr>
          </a:solidFill>
          <a:ln>
            <a:noFill/>
          </a:ln>
        </p:spPr>
        <p:txBody>
          <a:bodyPr tIns="1097280" anchor="t" anchorCtr="0">
            <a:noAutofit/>
          </a:bodyPr>
          <a:lstStyle>
            <a:lvl1pPr marL="548640" indent="0">
              <a:lnSpc>
                <a:spcPct val="100000"/>
              </a:lnSpc>
              <a:spcBef>
                <a:spcPts val="6000"/>
              </a:spcBef>
              <a:buNone/>
              <a:defRPr sz="6600" b="1">
                <a:solidFill>
                  <a:schemeClr val="bg1"/>
                </a:solidFill>
                <a:latin typeface="+mj-lt"/>
              </a:defRPr>
            </a:lvl1pPr>
            <a:lvl2pPr>
              <a:defRPr sz="6600">
                <a:solidFill>
                  <a:schemeClr val="bg1"/>
                </a:solidFill>
                <a:latin typeface="+mj-lt"/>
              </a:defRPr>
            </a:lvl2pPr>
            <a:lvl3pPr>
              <a:defRPr sz="6600">
                <a:solidFill>
                  <a:schemeClr val="bg1"/>
                </a:solidFill>
                <a:latin typeface="+mj-lt"/>
              </a:defRPr>
            </a:lvl3pPr>
            <a:lvl4pPr>
              <a:defRPr sz="6600">
                <a:solidFill>
                  <a:schemeClr val="bg1"/>
                </a:solidFill>
                <a:latin typeface="+mj-lt"/>
              </a:defRPr>
            </a:lvl4pPr>
            <a:lvl5pPr>
              <a:defRPr sz="6600">
                <a:solidFill>
                  <a:schemeClr val="bg1"/>
                </a:solidFill>
                <a:latin typeface="+mj-lt"/>
              </a:defRPr>
            </a:lvl5pPr>
          </a:lstStyle>
          <a:p>
            <a:pPr lvl="0"/>
            <a:r>
              <a:rPr lang="en-US" dirty="0"/>
              <a:t>CLICK TO ADD TITLE</a:t>
            </a:r>
          </a:p>
        </p:txBody>
      </p:sp>
      <p:sp>
        <p:nvSpPr>
          <p:cNvPr id="8" name="Text Placeholder 7">
            <a:extLst>
              <a:ext uri="{FF2B5EF4-FFF2-40B4-BE49-F238E27FC236}">
                <a16:creationId xmlns:a16="http://schemas.microsoft.com/office/drawing/2014/main" id="{A4727485-6363-4DE6-AF52-642305DCF196}"/>
              </a:ext>
            </a:extLst>
          </p:cNvPr>
          <p:cNvSpPr>
            <a:spLocks noGrp="1"/>
          </p:cNvSpPr>
          <p:nvPr>
            <p:ph type="body" sz="quarter" idx="10" hasCustomPrompt="1"/>
          </p:nvPr>
        </p:nvSpPr>
        <p:spPr>
          <a:xfrm>
            <a:off x="609071" y="3496945"/>
            <a:ext cx="7882467" cy="377825"/>
          </a:xfrm>
        </p:spPr>
        <p:txBody>
          <a:bodyPr>
            <a:noAutofit/>
          </a:bodyPr>
          <a:lstStyle>
            <a:lvl1pPr marL="0" indent="0">
              <a:buNone/>
              <a:defRPr sz="2400">
                <a:solidFill>
                  <a:schemeClr val="bg1"/>
                </a:solidFill>
              </a:defRPr>
            </a:lvl1pPr>
          </a:lstStyle>
          <a:p>
            <a:pPr lvl="0"/>
            <a:r>
              <a:rPr lang="en-US" dirty="0"/>
              <a:t>Click to add return time or duration</a:t>
            </a:r>
          </a:p>
        </p:txBody>
      </p:sp>
    </p:spTree>
    <p:extLst>
      <p:ext uri="{BB962C8B-B14F-4D97-AF65-F5344CB8AC3E}">
        <p14:creationId xmlns:p14="http://schemas.microsoft.com/office/powerpoint/2010/main" val="2004271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mple Thank You">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179504" y="2905535"/>
            <a:ext cx="7832992" cy="891250"/>
          </a:xfrm>
        </p:spPr>
        <p:txBody>
          <a:bodyPr anchor="t">
            <a:noAutofit/>
          </a:bodyPr>
          <a:lstStyle>
            <a:lvl1pPr algn="ctr">
              <a:defRPr sz="5000" b="1">
                <a:solidFill>
                  <a:schemeClr val="tx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950685" y="3993558"/>
            <a:ext cx="6290631" cy="338549"/>
          </a:xfrm>
        </p:spPr>
        <p:txBody>
          <a:bodyPr>
            <a:normAutofit/>
          </a:bodyPr>
          <a:lstStyle>
            <a:lvl1pPr marL="0" indent="0" algn="ctr">
              <a:buNone/>
              <a:defRPr sz="1600" spc="300">
                <a:solidFill>
                  <a:schemeClr val="tx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1259596" y="860778"/>
            <a:ext cx="9672808"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821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bg>
      <p:bgPr>
        <a:solidFill>
          <a:schemeClr val="bg1"/>
        </a:solidFill>
        <a:effectLst/>
      </p:bgPr>
    </p:bg>
    <p:spTree>
      <p:nvGrpSpPr>
        <p:cNvPr id="1" name=""/>
        <p:cNvGrpSpPr/>
        <p:nvPr/>
      </p:nvGrpSpPr>
      <p:grpSpPr>
        <a:xfrm>
          <a:off x="0" y="0"/>
          <a:ext cx="0" cy="0"/>
          <a:chOff x="0" y="0"/>
          <a:chExt cx="0" cy="0"/>
        </a:xfrm>
      </p:grpSpPr>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95099" y="2673350"/>
            <a:ext cx="8070435" cy="3759348"/>
          </a:xfrm>
        </p:spPr>
        <p:txBody>
          <a:bodyPr anchor="t">
            <a:normAutofit/>
          </a:bodyPr>
          <a:lstStyle>
            <a:lvl1pPr marL="285750" indent="-285750">
              <a:spcBef>
                <a:spcPts val="1800"/>
              </a:spcBef>
              <a:buFont typeface="Arial" panose="020B0604020202020204" pitchFamily="34" charset="0"/>
              <a:buChar char="•"/>
              <a:defRPr sz="2000">
                <a:solidFill>
                  <a:schemeClr val="tx2"/>
                </a:solidFill>
                <a:latin typeface="+mn-lt"/>
                <a:cs typeface="Arial" panose="020B0604020202020204" pitchFamily="34" charset="0"/>
              </a:defRPr>
            </a:lvl1pPr>
            <a:lvl2pPr marL="457200" indent="0">
              <a:buNone/>
              <a:defRPr/>
            </a:lvl2pPr>
          </a:lstStyle>
          <a:p>
            <a:pPr lvl="0"/>
            <a:r>
              <a:rPr lang="en-US" dirty="0"/>
              <a:t>Click to add learning objectives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1" y="1"/>
            <a:ext cx="12269972" cy="1594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189952"/>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099" y="192386"/>
            <a:ext cx="9718481" cy="907618"/>
          </a:xfrm>
          <a:noFill/>
        </p:spPr>
        <p:txBody>
          <a:bodyPr vert="horz" lIns="0" tIns="45720" rIns="91440" bIns="0" rtlCol="0" anchor="b">
            <a:noAutofit/>
          </a:bodyPr>
          <a:lstStyle>
            <a:lvl1pPr>
              <a:defRPr lang="en-US" sz="5000" b="1">
                <a:solidFill>
                  <a:srgbClr val="FFFFFF"/>
                </a:solidFill>
                <a:latin typeface="+mj-lt"/>
              </a:defRPr>
            </a:lvl1pPr>
          </a:lstStyle>
          <a:p>
            <a:pPr marL="0" lvl="0"/>
            <a:r>
              <a:rPr lang="en-US" dirty="0"/>
              <a:t>LEARNING OBJECTIVES</a:t>
            </a:r>
          </a:p>
        </p:txBody>
      </p:sp>
      <p:sp>
        <p:nvSpPr>
          <p:cNvPr id="4" name="Text Placeholder 3">
            <a:extLst>
              <a:ext uri="{FF2B5EF4-FFF2-40B4-BE49-F238E27FC236}">
                <a16:creationId xmlns:a16="http://schemas.microsoft.com/office/drawing/2014/main" id="{2A2A8729-89A3-4F42-A79E-6CF263AD4815}"/>
              </a:ext>
            </a:extLst>
          </p:cNvPr>
          <p:cNvSpPr>
            <a:spLocks noGrp="1"/>
          </p:cNvSpPr>
          <p:nvPr>
            <p:ph type="body" sz="quarter" idx="17" hasCustomPrompt="1"/>
          </p:nvPr>
        </p:nvSpPr>
        <p:spPr>
          <a:xfrm>
            <a:off x="595099" y="1860550"/>
            <a:ext cx="8071064" cy="542925"/>
          </a:xfrm>
        </p:spPr>
        <p:txBody>
          <a:bodyPr>
            <a:normAutofit/>
          </a:bodyPr>
          <a:lstStyle>
            <a:lvl1pPr marL="0" indent="0">
              <a:buNone/>
              <a:defRPr sz="2400" b="1">
                <a:latin typeface="+mj-lt"/>
              </a:defRPr>
            </a:lvl1pPr>
          </a:lstStyle>
          <a:p>
            <a:pPr lvl="0"/>
            <a:r>
              <a:rPr lang="en-US" dirty="0"/>
              <a:t>You will be able to…</a:t>
            </a:r>
          </a:p>
        </p:txBody>
      </p:sp>
    </p:spTree>
    <p:extLst>
      <p:ext uri="{BB962C8B-B14F-4D97-AF65-F5344CB8AC3E}">
        <p14:creationId xmlns:p14="http://schemas.microsoft.com/office/powerpoint/2010/main" val="25950430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Ref idx="1001">
        <a:schemeClr val="bg1"/>
      </p:bgRef>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6B43AE7-7152-4645-BC49-908D211322D1}"/>
              </a:ext>
            </a:extLst>
          </p:cNvPr>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465681"/>
            <a:ext cx="6439156" cy="729776"/>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43069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dirty="0"/>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nten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E2ADAB-D32D-4106-9507-86CF8D0874C2}"/>
              </a:ext>
            </a:extLst>
          </p:cNvPr>
          <p:cNvSpPr/>
          <p:nvPr userDrawn="1"/>
        </p:nvSpPr>
        <p:spPr>
          <a:xfrm>
            <a:off x="0" y="1"/>
            <a:ext cx="12192000" cy="11827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397043" y="192907"/>
            <a:ext cx="11147258" cy="893218"/>
          </a:xfrm>
        </p:spPr>
        <p:txBody>
          <a:bodyPr anchor="b"/>
          <a:lstStyle>
            <a:lvl1pPr algn="l">
              <a:defRPr/>
            </a:lvl1pPr>
          </a:lstStyle>
          <a:p>
            <a:r>
              <a:rPr lang="en-US" dirty="0"/>
              <a:t>CLICK TO EDIT MASTER TITLE STYLE</a:t>
            </a:r>
          </a:p>
        </p:txBody>
      </p:sp>
      <p:sp>
        <p:nvSpPr>
          <p:cNvPr id="6" name="Rectangle 5">
            <a:extLst>
              <a:ext uri="{FF2B5EF4-FFF2-40B4-BE49-F238E27FC236}">
                <a16:creationId xmlns:a16="http://schemas.microsoft.com/office/drawing/2014/main" id="{AA0C8AC6-23A0-4D9C-864D-7494782AAF5B}"/>
              </a:ext>
            </a:extLst>
          </p:cNvPr>
          <p:cNvSpPr/>
          <p:nvPr userDrawn="1"/>
        </p:nvSpPr>
        <p:spPr>
          <a:xfrm>
            <a:off x="0" y="0"/>
            <a:ext cx="12192000" cy="962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973E39D-97FD-4810-AC23-4B27730C06D7}"/>
              </a:ext>
            </a:extLst>
          </p:cNvPr>
          <p:cNvSpPr/>
          <p:nvPr userDrawn="1"/>
        </p:nvSpPr>
        <p:spPr>
          <a:xfrm>
            <a:off x="0" y="1182779"/>
            <a:ext cx="3946358" cy="5675221"/>
          </a:xfrm>
          <a:prstGeom prst="rect">
            <a:avLst/>
          </a:prstGeom>
          <a:solidFill>
            <a:srgbClr val="E3E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00742A-0994-42E8-BC96-5674B7FC51D2}"/>
              </a:ext>
            </a:extLst>
          </p:cNvPr>
          <p:cNvSpPr/>
          <p:nvPr userDrawn="1"/>
        </p:nvSpPr>
        <p:spPr>
          <a:xfrm>
            <a:off x="3938016" y="1086125"/>
            <a:ext cx="8253984" cy="5771875"/>
          </a:xfrm>
          <a:prstGeom prst="rect">
            <a:avLst/>
          </a:prstGeom>
          <a:noFill/>
          <a:ln w="190500">
            <a:solidFill>
              <a:srgbClr val="E3E4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8298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dirty="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20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dirty="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8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ntent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E2ADAB-D32D-4106-9507-86CF8D0874C2}"/>
              </a:ext>
            </a:extLst>
          </p:cNvPr>
          <p:cNvSpPr/>
          <p:nvPr userDrawn="1"/>
        </p:nvSpPr>
        <p:spPr>
          <a:xfrm>
            <a:off x="0" y="0"/>
            <a:ext cx="12192000" cy="1700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l">
              <a:defRPr>
                <a:solidFill>
                  <a:schemeClr val="bg1"/>
                </a:solidFill>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182778"/>
            <a:ext cx="10896600" cy="464307"/>
          </a:xfrm>
        </p:spPr>
        <p:txBody>
          <a:bodyPr anchor="ctr">
            <a:normAutofit/>
          </a:bodyPr>
          <a:lstStyle>
            <a:lvl1pPr marL="0" indent="0" algn="l">
              <a:buNone/>
              <a:defRPr sz="20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5" name="Rectangle 4">
            <a:extLst>
              <a:ext uri="{FF2B5EF4-FFF2-40B4-BE49-F238E27FC236}">
                <a16:creationId xmlns:a16="http://schemas.microsoft.com/office/drawing/2014/main" id="{81A2920B-95C2-4ECD-8D9E-D23613857B8B}"/>
              </a:ext>
            </a:extLst>
          </p:cNvPr>
          <p:cNvSpPr/>
          <p:nvPr userDrawn="1"/>
        </p:nvSpPr>
        <p:spPr>
          <a:xfrm>
            <a:off x="0" y="0"/>
            <a:ext cx="12192000" cy="18323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E8047BD-F8C3-4BD4-A74C-223A3D0244AE}"/>
              </a:ext>
            </a:extLst>
          </p:cNvPr>
          <p:cNvSpPr>
            <a:spLocks noGrp="1"/>
          </p:cNvSpPr>
          <p:nvPr>
            <p:ph sz="quarter" idx="13" hasCustomPrompt="1"/>
          </p:nvPr>
        </p:nvSpPr>
        <p:spPr>
          <a:xfrm>
            <a:off x="647700" y="1849438"/>
            <a:ext cx="10896600" cy="4719637"/>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263536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actice Proble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E2ADAB-D32D-4106-9507-86CF8D0874C2}"/>
              </a:ext>
            </a:extLst>
          </p:cNvPr>
          <p:cNvSpPr/>
          <p:nvPr userDrawn="1"/>
        </p:nvSpPr>
        <p:spPr>
          <a:xfrm>
            <a:off x="0" y="0"/>
            <a:ext cx="12192000" cy="10025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231354" y="201424"/>
            <a:ext cx="11060935" cy="712975"/>
          </a:xfrm>
        </p:spPr>
        <p:txBody>
          <a:bodyPr anchor="b">
            <a:normAutofit/>
          </a:bodyPr>
          <a:lstStyle>
            <a:lvl1pPr algn="l">
              <a:defRPr sz="3600">
                <a:solidFill>
                  <a:schemeClr val="bg1"/>
                </a:solidFill>
              </a:defRPr>
            </a:lvl1pPr>
          </a:lstStyle>
          <a:p>
            <a:r>
              <a:rPr lang="en-US" dirty="0"/>
              <a:t>CLICK TO EDIT MASTER TITLE STYLE</a:t>
            </a:r>
          </a:p>
        </p:txBody>
      </p:sp>
      <p:sp>
        <p:nvSpPr>
          <p:cNvPr id="5" name="Rectangle 4">
            <a:extLst>
              <a:ext uri="{FF2B5EF4-FFF2-40B4-BE49-F238E27FC236}">
                <a16:creationId xmlns:a16="http://schemas.microsoft.com/office/drawing/2014/main" id="{81A2920B-95C2-4ECD-8D9E-D23613857B8B}"/>
              </a:ext>
            </a:extLst>
          </p:cNvPr>
          <p:cNvSpPr/>
          <p:nvPr userDrawn="1"/>
        </p:nvSpPr>
        <p:spPr>
          <a:xfrm>
            <a:off x="0" y="0"/>
            <a:ext cx="12192000" cy="1093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9CF038-CB65-4565-923A-B1821549B0D3}"/>
              </a:ext>
            </a:extLst>
          </p:cNvPr>
          <p:cNvSpPr/>
          <p:nvPr userDrawn="1"/>
        </p:nvSpPr>
        <p:spPr>
          <a:xfrm>
            <a:off x="1" y="1002535"/>
            <a:ext cx="3933022" cy="58554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09B0E9F-EAC7-407B-AAE6-44F6FF6E9851}"/>
              </a:ext>
            </a:extLst>
          </p:cNvPr>
          <p:cNvSpPr/>
          <p:nvPr userDrawn="1"/>
        </p:nvSpPr>
        <p:spPr>
          <a:xfrm>
            <a:off x="3933023" y="1050036"/>
            <a:ext cx="8203559" cy="5746148"/>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00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cess / Procedure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E2ADAB-D32D-4106-9507-86CF8D0874C2}"/>
              </a:ext>
            </a:extLst>
          </p:cNvPr>
          <p:cNvSpPr/>
          <p:nvPr userDrawn="1"/>
        </p:nvSpPr>
        <p:spPr>
          <a:xfrm>
            <a:off x="0" y="0"/>
            <a:ext cx="12192000" cy="136017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l">
              <a:defRPr>
                <a:solidFill>
                  <a:schemeClr val="bg1"/>
                </a:solidFill>
              </a:defRPr>
            </a:lvl1pPr>
          </a:lstStyle>
          <a:p>
            <a:r>
              <a:rPr lang="en-US" dirty="0"/>
              <a:t>CLICK TO EDIT MASTER TITLE STYLE</a:t>
            </a:r>
          </a:p>
        </p:txBody>
      </p:sp>
      <p:sp>
        <p:nvSpPr>
          <p:cNvPr id="8" name="Rectangle 7">
            <a:extLst>
              <a:ext uri="{FF2B5EF4-FFF2-40B4-BE49-F238E27FC236}">
                <a16:creationId xmlns:a16="http://schemas.microsoft.com/office/drawing/2014/main" id="{E98F507E-ED47-442D-A411-9C65C064AD04}"/>
              </a:ext>
            </a:extLst>
          </p:cNvPr>
          <p:cNvSpPr/>
          <p:nvPr userDrawn="1"/>
        </p:nvSpPr>
        <p:spPr>
          <a:xfrm>
            <a:off x="0" y="6569074"/>
            <a:ext cx="12192000" cy="28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artArt Placeholder 5">
            <a:extLst>
              <a:ext uri="{FF2B5EF4-FFF2-40B4-BE49-F238E27FC236}">
                <a16:creationId xmlns:a16="http://schemas.microsoft.com/office/drawing/2014/main" id="{8339C1E4-1AD6-4181-BE6D-E50F849F4894}"/>
              </a:ext>
            </a:extLst>
          </p:cNvPr>
          <p:cNvSpPr>
            <a:spLocks noGrp="1"/>
          </p:cNvSpPr>
          <p:nvPr>
            <p:ph type="dgm" sz="quarter" idx="10"/>
          </p:nvPr>
        </p:nvSpPr>
        <p:spPr>
          <a:xfrm>
            <a:off x="647700" y="1360488"/>
            <a:ext cx="10896600" cy="5208587"/>
          </a:xfrm>
        </p:spPr>
        <p:txBody>
          <a:bodyPr/>
          <a:lstStyle/>
          <a:p>
            <a:r>
              <a:rPr lang="en-US"/>
              <a:t>Click icon to add SmartArt graphic</a:t>
            </a:r>
          </a:p>
        </p:txBody>
      </p:sp>
    </p:spTree>
    <p:extLst>
      <p:ext uri="{BB962C8B-B14F-4D97-AF65-F5344CB8AC3E}">
        <p14:creationId xmlns:p14="http://schemas.microsoft.com/office/powerpoint/2010/main" val="3886902800"/>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48" r:id="rId2"/>
    <p:sldLayoutId id="2147483767" r:id="rId3"/>
    <p:sldLayoutId id="2147483694" r:id="rId4"/>
    <p:sldLayoutId id="2147483731" r:id="rId5"/>
    <p:sldLayoutId id="2147483675" r:id="rId6"/>
    <p:sldLayoutId id="2147483757" r:id="rId7"/>
    <p:sldLayoutId id="2147483770" r:id="rId8"/>
    <p:sldLayoutId id="2147483758" r:id="rId9"/>
    <p:sldLayoutId id="2147483761" r:id="rId10"/>
    <p:sldLayoutId id="2147483710" r:id="rId11"/>
    <p:sldLayoutId id="2147483719" r:id="rId12"/>
    <p:sldLayoutId id="2147483765" r:id="rId13"/>
    <p:sldLayoutId id="2147483769" r:id="rId14"/>
    <p:sldLayoutId id="2147483715" r:id="rId15"/>
    <p:sldLayoutId id="2147483711" r:id="rId16"/>
    <p:sldLayoutId id="2147483759" r:id="rId17"/>
    <p:sldLayoutId id="2147483760" r:id="rId18"/>
    <p:sldLayoutId id="2147483749" r:id="rId19"/>
    <p:sldLayoutId id="2147483768" r:id="rId20"/>
    <p:sldLayoutId id="2147483713" r:id="rId21"/>
    <p:sldLayoutId id="2147483756" r:id="rId22"/>
    <p:sldLayoutId id="2147483704" r:id="rId23"/>
    <p:sldLayoutId id="2147483766" r:id="rId24"/>
    <p:sldLayoutId id="2147483693" r:id="rId25"/>
    <p:sldLayoutId id="2147483772" r:id="rId26"/>
    <p:sldLayoutId id="2147483746" r:id="rId27"/>
    <p:sldLayoutId id="2147483762" r:id="rId28"/>
    <p:sldLayoutId id="2147483764" r:id="rId29"/>
    <p:sldLayoutId id="2147483763" r:id="rId30"/>
    <p:sldLayoutId id="2147483689" r:id="rId31"/>
    <p:sldLayoutId id="2147483735" r:id="rId32"/>
    <p:sldLayoutId id="2147483771" r:id="rId33"/>
    <p:sldLayoutId id="2147483736" r:id="rId34"/>
    <p:sldLayoutId id="2147483684" r:id="rId35"/>
    <p:sldLayoutId id="2147483752" r:id="rId36"/>
    <p:sldLayoutId id="2147483737" r:id="rId37"/>
    <p:sldLayoutId id="2147483651" r:id="rId38"/>
    <p:sldLayoutId id="2147483738" r:id="rId39"/>
    <p:sldLayoutId id="2147483685" r:id="rId40"/>
    <p:sldLayoutId id="2147483674" r:id="rId41"/>
    <p:sldLayoutId id="2147483690" r:id="rId42"/>
    <p:sldLayoutId id="2147483686" r:id="rId43"/>
    <p:sldLayoutId id="2147483703" r:id="rId44"/>
    <p:sldLayoutId id="2147483709" r:id="rId45"/>
    <p:sldLayoutId id="2147483712" r:id="rId46"/>
    <p:sldLayoutId id="2147483751" r:id="rId47"/>
    <p:sldLayoutId id="2147483702" r:id="rId48"/>
    <p:sldLayoutId id="2147483714" r:id="rId49"/>
    <p:sldLayoutId id="2147483695" r:id="rId50"/>
    <p:sldLayoutId id="2147483730" r:id="rId51"/>
    <p:sldLayoutId id="2147483698" r:id="rId52"/>
    <p:sldLayoutId id="2147483699" r:id="rId53"/>
    <p:sldLayoutId id="2147483732" r:id="rId54"/>
    <p:sldLayoutId id="2147483739" r:id="rId55"/>
    <p:sldLayoutId id="2147483740" r:id="rId56"/>
    <p:sldLayoutId id="2147483700" r:id="rId57"/>
    <p:sldLayoutId id="2147483741" r:id="rId58"/>
    <p:sldLayoutId id="2147483742" r:id="rId59"/>
    <p:sldLayoutId id="2147483745" r:id="rId60"/>
    <p:sldLayoutId id="2147483705" r:id="rId61"/>
    <p:sldLayoutId id="2147483687" r:id="rId62"/>
    <p:sldLayoutId id="2147483720" r:id="rId63"/>
    <p:sldLayoutId id="2147483718" r:id="rId64"/>
    <p:sldLayoutId id="2147483721" r:id="rId65"/>
    <p:sldLayoutId id="2147483716" r:id="rId66"/>
    <p:sldLayoutId id="2147483722" r:id="rId67"/>
    <p:sldLayoutId id="2147483723" r:id="rId68"/>
    <p:sldLayoutId id="2147483753" r:id="rId69"/>
    <p:sldLayoutId id="2147483754" r:id="rId70"/>
    <p:sldLayoutId id="2147483755" r:id="rId71"/>
    <p:sldLayoutId id="2147483725" r:id="rId72"/>
    <p:sldLayoutId id="2147483726" r:id="rId73"/>
    <p:sldLayoutId id="2147483677" r:id="rId74"/>
    <p:sldLayoutId id="2147483729" r:id="rId75"/>
    <p:sldLayoutId id="2147483747" r:id="rId76"/>
    <p:sldLayoutId id="2147483728" r:id="rId77"/>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slide" Target="slide2.xml"/><Relationship Id="rId1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0.svg"/><Relationship Id="rId2" Type="http://schemas.openxmlformats.org/officeDocument/2006/relationships/notesSlide" Target="../notesSlides/notesSlide13.xml"/><Relationship Id="rId16"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5.svg"/><Relationship Id="rId10" Type="http://schemas.openxmlformats.org/officeDocument/2006/relationships/image" Target="../media/image16.svg"/><Relationship Id="rId19" Type="http://schemas.openxmlformats.org/officeDocument/2006/relationships/image" Target="../media/image22.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4.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4.sv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png"/><Relationship Id="rId7"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xml"/><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slide" Target="slide2.xml"/><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slide" Target="slide4.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10.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70DA26-9BD4-4AF8-8536-6899FCDC226F}"/>
              </a:ext>
            </a:extLst>
          </p:cNvPr>
          <p:cNvSpPr>
            <a:spLocks noGrp="1"/>
          </p:cNvSpPr>
          <p:nvPr>
            <p:ph type="title"/>
          </p:nvPr>
        </p:nvSpPr>
        <p:spPr>
          <a:xfrm>
            <a:off x="3055434" y="5273763"/>
            <a:ext cx="8677005" cy="655207"/>
          </a:xfrm>
        </p:spPr>
        <p:txBody>
          <a:bodyPr/>
          <a:lstStyle/>
          <a:p>
            <a:r>
              <a:rPr lang="en-US" dirty="0"/>
              <a:t>Calendar Management</a:t>
            </a:r>
          </a:p>
        </p:txBody>
      </p:sp>
      <p:sp>
        <p:nvSpPr>
          <p:cNvPr id="4" name="Text Placeholder 3">
            <a:extLst>
              <a:ext uri="{FF2B5EF4-FFF2-40B4-BE49-F238E27FC236}">
                <a16:creationId xmlns:a16="http://schemas.microsoft.com/office/drawing/2014/main" id="{6FFF5347-7C8B-4AAF-A9DB-9D514A357D1D}"/>
              </a:ext>
            </a:extLst>
          </p:cNvPr>
          <p:cNvSpPr>
            <a:spLocks noGrp="1"/>
          </p:cNvSpPr>
          <p:nvPr>
            <p:ph type="body" sz="quarter" idx="14"/>
          </p:nvPr>
        </p:nvSpPr>
        <p:spPr/>
        <p:txBody>
          <a:bodyPr/>
          <a:lstStyle/>
          <a:p>
            <a:r>
              <a:rPr lang="en-US" sz="2400" dirty="0"/>
              <a:t>Practice</a:t>
            </a:r>
            <a:endParaRPr lang="en-US" dirty="0"/>
          </a:p>
        </p:txBody>
      </p:sp>
      <p:sp>
        <p:nvSpPr>
          <p:cNvPr id="7" name="TextBox 6">
            <a:extLst>
              <a:ext uri="{FF2B5EF4-FFF2-40B4-BE49-F238E27FC236}">
                <a16:creationId xmlns:a16="http://schemas.microsoft.com/office/drawing/2014/main" id="{53CFE236-DF3B-40BF-AA59-765765817E4D}"/>
              </a:ext>
            </a:extLst>
          </p:cNvPr>
          <p:cNvSpPr txBox="1"/>
          <p:nvPr/>
        </p:nvSpPr>
        <p:spPr>
          <a:xfrm>
            <a:off x="4981643" y="1645059"/>
            <a:ext cx="2622177" cy="369332"/>
          </a:xfrm>
          <a:prstGeom prst="rect">
            <a:avLst/>
          </a:prstGeom>
          <a:noFill/>
        </p:spPr>
        <p:txBody>
          <a:bodyPr wrap="square" rtlCol="0">
            <a:spAutoFit/>
          </a:bodyPr>
          <a:lstStyle/>
          <a:p>
            <a:pPr algn="ctr"/>
            <a:r>
              <a:rPr lang="en-US" dirty="0"/>
              <a:t>[stock image]</a:t>
            </a:r>
          </a:p>
        </p:txBody>
      </p:sp>
      <p:sp>
        <p:nvSpPr>
          <p:cNvPr id="2" name="Oval 1">
            <a:extLst>
              <a:ext uri="{FF2B5EF4-FFF2-40B4-BE49-F238E27FC236}">
                <a16:creationId xmlns:a16="http://schemas.microsoft.com/office/drawing/2014/main" id="{6E39DF87-9499-4DD9-8150-B0EEC874E876}"/>
              </a:ext>
            </a:extLst>
          </p:cNvPr>
          <p:cNvSpPr/>
          <p:nvPr/>
        </p:nvSpPr>
        <p:spPr>
          <a:xfrm>
            <a:off x="786581" y="5161935"/>
            <a:ext cx="1258529" cy="125852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Logo</a:t>
            </a:r>
          </a:p>
        </p:txBody>
      </p:sp>
    </p:spTree>
    <p:extLst>
      <p:ext uri="{BB962C8B-B14F-4D97-AF65-F5344CB8AC3E}">
        <p14:creationId xmlns:p14="http://schemas.microsoft.com/office/powerpoint/2010/main" val="3398137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2 of 6</a:t>
            </a:r>
          </a:p>
        </p:txBody>
      </p:sp>
      <p:pic>
        <p:nvPicPr>
          <p:cNvPr id="4" name="Graphic 3" descr="Home with solid fill">
            <a:hlinkClick r:id="rId3" action="ppaction://hlinksldjump"/>
            <a:extLst>
              <a:ext uri="{FF2B5EF4-FFF2-40B4-BE49-F238E27FC236}">
                <a16:creationId xmlns:a16="http://schemas.microsoft.com/office/drawing/2014/main" id="{60264B6A-B2A9-44A9-AE5F-AE571B871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2523" y="140678"/>
            <a:ext cx="914400" cy="914400"/>
          </a:xfrm>
          <a:prstGeom prst="rect">
            <a:avLst/>
          </a:prstGeom>
        </p:spPr>
      </p:pic>
      <p:sp>
        <p:nvSpPr>
          <p:cNvPr id="3" name="TextBox 2">
            <a:extLst>
              <a:ext uri="{FF2B5EF4-FFF2-40B4-BE49-F238E27FC236}">
                <a16:creationId xmlns:a16="http://schemas.microsoft.com/office/drawing/2014/main" id="{6457D3E6-FCEC-4545-94E5-BF0E85E3D026}"/>
              </a:ext>
            </a:extLst>
          </p:cNvPr>
          <p:cNvSpPr txBox="1"/>
          <p:nvPr/>
        </p:nvSpPr>
        <p:spPr>
          <a:xfrm>
            <a:off x="4372707" y="691661"/>
            <a:ext cx="3024553" cy="410309"/>
          </a:xfrm>
          <a:prstGeom prst="rect">
            <a:avLst/>
          </a:prstGeom>
          <a:solidFill>
            <a:schemeClr val="accent1">
              <a:lumMod val="40000"/>
              <a:lumOff val="60000"/>
            </a:schemeClr>
          </a:solidFill>
          <a:ln w="57150">
            <a:solidFill>
              <a:schemeClr val="bg1"/>
            </a:solidFill>
          </a:ln>
        </p:spPr>
        <p:txBody>
          <a:bodyPr wrap="square" rtlCol="0">
            <a:noAutofit/>
          </a:bodyPr>
          <a:lstStyle/>
          <a:p>
            <a:r>
              <a:rPr lang="en-US" b="1" u="sng" dirty="0"/>
              <a:t>Conference Room Calendar</a:t>
            </a:r>
          </a:p>
        </p:txBody>
      </p:sp>
      <p:sp>
        <p:nvSpPr>
          <p:cNvPr id="6" name="TextBox 5">
            <a:extLst>
              <a:ext uri="{FF2B5EF4-FFF2-40B4-BE49-F238E27FC236}">
                <a16:creationId xmlns:a16="http://schemas.microsoft.com/office/drawing/2014/main" id="{1166EE78-0B63-4069-A196-E8C6E10BFAF9}"/>
              </a:ext>
            </a:extLst>
          </p:cNvPr>
          <p:cNvSpPr txBox="1"/>
          <p:nvPr/>
        </p:nvSpPr>
        <p:spPr>
          <a:xfrm>
            <a:off x="7479322" y="691661"/>
            <a:ext cx="1875693" cy="410309"/>
          </a:xfrm>
          <a:prstGeom prst="rect">
            <a:avLst/>
          </a:prstGeom>
          <a:solidFill>
            <a:schemeClr val="accent6">
              <a:lumMod val="40000"/>
              <a:lumOff val="60000"/>
            </a:schemeClr>
          </a:solidFill>
          <a:ln w="57150">
            <a:solidFill>
              <a:schemeClr val="bg1"/>
            </a:solidFill>
          </a:ln>
        </p:spPr>
        <p:txBody>
          <a:bodyPr wrap="square" rtlCol="0">
            <a:noAutofit/>
          </a:bodyPr>
          <a:lstStyle/>
          <a:p>
            <a:r>
              <a:rPr lang="en-US" dirty="0"/>
              <a:t>Tom’s Calendar</a:t>
            </a:r>
          </a:p>
        </p:txBody>
      </p:sp>
      <p:sp>
        <p:nvSpPr>
          <p:cNvPr id="7" name="TextBox 6">
            <a:extLst>
              <a:ext uri="{FF2B5EF4-FFF2-40B4-BE49-F238E27FC236}">
                <a16:creationId xmlns:a16="http://schemas.microsoft.com/office/drawing/2014/main" id="{B90463B0-4179-477D-9F93-7729D18E5464}"/>
              </a:ext>
            </a:extLst>
          </p:cNvPr>
          <p:cNvSpPr txBox="1"/>
          <p:nvPr/>
        </p:nvSpPr>
        <p:spPr>
          <a:xfrm>
            <a:off x="231355" y="1172308"/>
            <a:ext cx="3622188" cy="5392615"/>
          </a:xfrm>
          <a:prstGeom prst="rect">
            <a:avLst/>
          </a:prstGeom>
          <a:noFill/>
          <a:ln>
            <a:noFill/>
          </a:ln>
        </p:spPr>
        <p:txBody>
          <a:bodyPr wrap="square" rtlCol="0">
            <a:noAutofit/>
          </a:bodyPr>
          <a:lstStyle/>
          <a:p>
            <a:r>
              <a:rPr lang="en-US" sz="2000" dirty="0">
                <a:solidFill>
                  <a:schemeClr val="bg1"/>
                </a:solidFill>
              </a:rPr>
              <a:t>[The question and any information needed to answer it will be here]</a:t>
            </a:r>
          </a:p>
        </p:txBody>
      </p:sp>
    </p:spTree>
    <p:extLst>
      <p:ext uri="{BB962C8B-B14F-4D97-AF65-F5344CB8AC3E}">
        <p14:creationId xmlns:p14="http://schemas.microsoft.com/office/powerpoint/2010/main" val="4147071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2 of 6</a:t>
            </a:r>
          </a:p>
        </p:txBody>
      </p:sp>
      <p:pic>
        <p:nvPicPr>
          <p:cNvPr id="4" name="Graphic 3" descr="Home with solid fill">
            <a:hlinkClick r:id="rId3" action="ppaction://hlinksldjump"/>
            <a:extLst>
              <a:ext uri="{FF2B5EF4-FFF2-40B4-BE49-F238E27FC236}">
                <a16:creationId xmlns:a16="http://schemas.microsoft.com/office/drawing/2014/main" id="{60264B6A-B2A9-44A9-AE5F-AE571B871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2523" y="140678"/>
            <a:ext cx="914400" cy="914400"/>
          </a:xfrm>
          <a:prstGeom prst="rect">
            <a:avLst/>
          </a:prstGeom>
        </p:spPr>
      </p:pic>
      <p:sp>
        <p:nvSpPr>
          <p:cNvPr id="3" name="TextBox 2">
            <a:extLst>
              <a:ext uri="{FF2B5EF4-FFF2-40B4-BE49-F238E27FC236}">
                <a16:creationId xmlns:a16="http://schemas.microsoft.com/office/drawing/2014/main" id="{6457D3E6-FCEC-4545-94E5-BF0E85E3D026}"/>
              </a:ext>
            </a:extLst>
          </p:cNvPr>
          <p:cNvSpPr txBox="1"/>
          <p:nvPr/>
        </p:nvSpPr>
        <p:spPr>
          <a:xfrm>
            <a:off x="4372707" y="703384"/>
            <a:ext cx="3024553" cy="410309"/>
          </a:xfrm>
          <a:prstGeom prst="rect">
            <a:avLst/>
          </a:prstGeom>
          <a:solidFill>
            <a:schemeClr val="accent1">
              <a:lumMod val="40000"/>
              <a:lumOff val="60000"/>
            </a:schemeClr>
          </a:solidFill>
          <a:ln w="57150">
            <a:solidFill>
              <a:schemeClr val="bg1"/>
            </a:solidFill>
          </a:ln>
        </p:spPr>
        <p:txBody>
          <a:bodyPr wrap="square" rtlCol="0">
            <a:noAutofit/>
          </a:bodyPr>
          <a:lstStyle/>
          <a:p>
            <a:r>
              <a:rPr lang="en-US" dirty="0"/>
              <a:t>Conference Room Calendar</a:t>
            </a:r>
          </a:p>
        </p:txBody>
      </p:sp>
      <p:sp>
        <p:nvSpPr>
          <p:cNvPr id="6" name="TextBox 5">
            <a:extLst>
              <a:ext uri="{FF2B5EF4-FFF2-40B4-BE49-F238E27FC236}">
                <a16:creationId xmlns:a16="http://schemas.microsoft.com/office/drawing/2014/main" id="{1166EE78-0B63-4069-A196-E8C6E10BFAF9}"/>
              </a:ext>
            </a:extLst>
          </p:cNvPr>
          <p:cNvSpPr txBox="1"/>
          <p:nvPr/>
        </p:nvSpPr>
        <p:spPr>
          <a:xfrm>
            <a:off x="7479322" y="703384"/>
            <a:ext cx="1875693" cy="410309"/>
          </a:xfrm>
          <a:prstGeom prst="rect">
            <a:avLst/>
          </a:prstGeom>
          <a:solidFill>
            <a:schemeClr val="accent6">
              <a:lumMod val="40000"/>
              <a:lumOff val="60000"/>
            </a:schemeClr>
          </a:solidFill>
          <a:ln w="57150">
            <a:solidFill>
              <a:schemeClr val="bg1"/>
            </a:solidFill>
          </a:ln>
        </p:spPr>
        <p:txBody>
          <a:bodyPr wrap="square" rtlCol="0">
            <a:noAutofit/>
          </a:bodyPr>
          <a:lstStyle/>
          <a:p>
            <a:r>
              <a:rPr lang="en-US" b="1" u="sng" dirty="0"/>
              <a:t>Tom’s Calendar</a:t>
            </a:r>
          </a:p>
        </p:txBody>
      </p:sp>
    </p:spTree>
    <p:extLst>
      <p:ext uri="{BB962C8B-B14F-4D97-AF65-F5344CB8AC3E}">
        <p14:creationId xmlns:p14="http://schemas.microsoft.com/office/powerpoint/2010/main" val="582110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DB43-669F-4B04-9243-3519B79DAF4A}"/>
              </a:ext>
            </a:extLst>
          </p:cNvPr>
          <p:cNvSpPr>
            <a:spLocks noGrp="1"/>
          </p:cNvSpPr>
          <p:nvPr>
            <p:ph type="title"/>
          </p:nvPr>
        </p:nvSpPr>
        <p:spPr>
          <a:xfrm>
            <a:off x="1511969" y="2260079"/>
            <a:ext cx="9168063" cy="891250"/>
          </a:xfrm>
        </p:spPr>
        <p:txBody>
          <a:bodyPr/>
          <a:lstStyle/>
          <a:p>
            <a:r>
              <a:rPr lang="en-US" dirty="0">
                <a:solidFill>
                  <a:schemeClr val="tx1"/>
                </a:solidFill>
              </a:rPr>
              <a:t>Independent Practice Complete</a:t>
            </a:r>
          </a:p>
        </p:txBody>
      </p:sp>
      <p:sp>
        <p:nvSpPr>
          <p:cNvPr id="3" name="Text Placeholder 2">
            <a:extLst>
              <a:ext uri="{FF2B5EF4-FFF2-40B4-BE49-F238E27FC236}">
                <a16:creationId xmlns:a16="http://schemas.microsoft.com/office/drawing/2014/main" id="{2EF886F1-A343-48A5-87DD-2B761DDFDA7D}"/>
              </a:ext>
            </a:extLst>
          </p:cNvPr>
          <p:cNvSpPr>
            <a:spLocks noGrp="1"/>
          </p:cNvSpPr>
          <p:nvPr>
            <p:ph type="body" sz="quarter" idx="14"/>
          </p:nvPr>
        </p:nvSpPr>
        <p:spPr>
          <a:xfrm>
            <a:off x="2400949" y="3706672"/>
            <a:ext cx="7390103" cy="430519"/>
          </a:xfrm>
        </p:spPr>
        <p:txBody>
          <a:bodyPr>
            <a:normAutofit fontScale="92500"/>
          </a:bodyPr>
          <a:lstStyle/>
          <a:p>
            <a:r>
              <a:rPr lang="en-US" sz="2000" dirty="0">
                <a:solidFill>
                  <a:schemeClr val="tx1"/>
                </a:solidFill>
              </a:rPr>
              <a:t>Congratulations! What would you like to do now?</a:t>
            </a:r>
          </a:p>
        </p:txBody>
      </p:sp>
      <p:sp>
        <p:nvSpPr>
          <p:cNvPr id="13" name="TextBox 12">
            <a:extLst>
              <a:ext uri="{FF2B5EF4-FFF2-40B4-BE49-F238E27FC236}">
                <a16:creationId xmlns:a16="http://schemas.microsoft.com/office/drawing/2014/main" id="{EB91963F-5E96-4227-8FAE-707EA272EB87}"/>
              </a:ext>
            </a:extLst>
          </p:cNvPr>
          <p:cNvSpPr txBox="1"/>
          <p:nvPr/>
        </p:nvSpPr>
        <p:spPr>
          <a:xfrm>
            <a:off x="6763576" y="4435567"/>
            <a:ext cx="1335152" cy="613712"/>
          </a:xfrm>
          <a:prstGeom prst="rect">
            <a:avLst/>
          </a:prstGeom>
          <a:solidFill>
            <a:srgbClr val="9ADAF2"/>
          </a:solidFill>
          <a:ln w="38100">
            <a:solidFill>
              <a:schemeClr val="tx1"/>
            </a:solidFill>
          </a:ln>
        </p:spPr>
        <p:txBody>
          <a:bodyPr wrap="square" rtlCol="0" anchor="ctr" anchorCtr="0">
            <a:noAutofit/>
          </a:bodyPr>
          <a:lstStyle/>
          <a:p>
            <a:pPr algn="ctr"/>
            <a:r>
              <a:rPr lang="en-US" sz="2400" b="1" dirty="0"/>
              <a:t>Exit</a:t>
            </a:r>
          </a:p>
        </p:txBody>
      </p:sp>
      <p:sp>
        <p:nvSpPr>
          <p:cNvPr id="14" name="TextBox 13">
            <a:hlinkClick r:id="rId3" action="ppaction://hlinksldjump"/>
            <a:extLst>
              <a:ext uri="{FF2B5EF4-FFF2-40B4-BE49-F238E27FC236}">
                <a16:creationId xmlns:a16="http://schemas.microsoft.com/office/drawing/2014/main" id="{F17EA904-9F29-4F2F-958E-06512AA9E5F1}"/>
              </a:ext>
            </a:extLst>
          </p:cNvPr>
          <p:cNvSpPr txBox="1"/>
          <p:nvPr/>
        </p:nvSpPr>
        <p:spPr>
          <a:xfrm>
            <a:off x="4213235" y="4435567"/>
            <a:ext cx="1335152" cy="613712"/>
          </a:xfrm>
          <a:prstGeom prst="rect">
            <a:avLst/>
          </a:prstGeom>
          <a:solidFill>
            <a:srgbClr val="9ADAF2"/>
          </a:solidFill>
          <a:ln w="38100">
            <a:solidFill>
              <a:schemeClr val="tx1"/>
            </a:solidFill>
          </a:ln>
        </p:spPr>
        <p:txBody>
          <a:bodyPr wrap="square" rtlCol="0" anchor="ctr" anchorCtr="0">
            <a:noAutofit/>
          </a:bodyPr>
          <a:lstStyle/>
          <a:p>
            <a:pPr algn="ctr"/>
            <a:r>
              <a:rPr lang="en-US" sz="2400" b="1" dirty="0"/>
              <a:t>Menu</a:t>
            </a:r>
          </a:p>
        </p:txBody>
      </p:sp>
    </p:spTree>
    <p:extLst>
      <p:ext uri="{BB962C8B-B14F-4D97-AF65-F5344CB8AC3E}">
        <p14:creationId xmlns:p14="http://schemas.microsoft.com/office/powerpoint/2010/main" val="318326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DD8B7173-8294-4F10-926A-B34903E45AEA}"/>
              </a:ext>
            </a:extLst>
          </p:cNvPr>
          <p:cNvSpPr/>
          <p:nvPr/>
        </p:nvSpPr>
        <p:spPr>
          <a:xfrm>
            <a:off x="6288506" y="1947787"/>
            <a:ext cx="4920916" cy="8931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E634B6B-D83B-42FF-A7D0-81C3BD63C2ED}"/>
              </a:ext>
            </a:extLst>
          </p:cNvPr>
          <p:cNvSpPr/>
          <p:nvPr/>
        </p:nvSpPr>
        <p:spPr>
          <a:xfrm>
            <a:off x="612234" y="5425038"/>
            <a:ext cx="4920916" cy="8931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714D1F4-7AF6-4502-B0E7-CD025FCED823}"/>
              </a:ext>
            </a:extLst>
          </p:cNvPr>
          <p:cNvSpPr/>
          <p:nvPr/>
        </p:nvSpPr>
        <p:spPr>
          <a:xfrm>
            <a:off x="601780" y="4236539"/>
            <a:ext cx="4920916" cy="8931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40717B7-7224-423E-9C64-957318FE4B04}"/>
              </a:ext>
            </a:extLst>
          </p:cNvPr>
          <p:cNvSpPr/>
          <p:nvPr/>
        </p:nvSpPr>
        <p:spPr>
          <a:xfrm>
            <a:off x="601780" y="3096334"/>
            <a:ext cx="4920916" cy="8931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9F86006-43D8-4624-BB08-D16001233010}"/>
              </a:ext>
            </a:extLst>
          </p:cNvPr>
          <p:cNvSpPr/>
          <p:nvPr/>
        </p:nvSpPr>
        <p:spPr>
          <a:xfrm>
            <a:off x="612234" y="1972153"/>
            <a:ext cx="4920916" cy="8931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D4FCF745-B61D-4091-B2F8-E46230DBDE09}"/>
              </a:ext>
            </a:extLst>
          </p:cNvPr>
          <p:cNvSpPr/>
          <p:nvPr/>
        </p:nvSpPr>
        <p:spPr>
          <a:xfrm>
            <a:off x="6288506" y="4236539"/>
            <a:ext cx="4920916" cy="8931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134718E-08FE-4404-BC32-30606EB921FD}"/>
              </a:ext>
            </a:extLst>
          </p:cNvPr>
          <p:cNvSpPr/>
          <p:nvPr/>
        </p:nvSpPr>
        <p:spPr>
          <a:xfrm>
            <a:off x="6288506" y="3092163"/>
            <a:ext cx="4920916" cy="893170"/>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a:extLst>
              <a:ext uri="{FF2B5EF4-FFF2-40B4-BE49-F238E27FC236}">
                <a16:creationId xmlns:a16="http://schemas.microsoft.com/office/drawing/2014/main" id="{E8904BD3-E0D9-464D-9DC5-DC105CD844A6}"/>
              </a:ext>
            </a:extLst>
          </p:cNvPr>
          <p:cNvSpPr>
            <a:spLocks noGrp="1"/>
          </p:cNvSpPr>
          <p:nvPr>
            <p:ph type="body" sz="quarter" idx="11"/>
          </p:nvPr>
        </p:nvSpPr>
        <p:spPr>
          <a:xfrm>
            <a:off x="1817170" y="2048071"/>
            <a:ext cx="2490136" cy="755650"/>
          </a:xfrm>
        </p:spPr>
        <p:txBody>
          <a:bodyPr>
            <a:normAutofit/>
          </a:bodyPr>
          <a:lstStyle/>
          <a:p>
            <a:r>
              <a:rPr lang="en-US" sz="2400" b="1" dirty="0"/>
              <a:t>Working Hours</a:t>
            </a:r>
          </a:p>
        </p:txBody>
      </p:sp>
      <p:sp>
        <p:nvSpPr>
          <p:cNvPr id="19" name="Text Placeholder 18">
            <a:extLst>
              <a:ext uri="{FF2B5EF4-FFF2-40B4-BE49-F238E27FC236}">
                <a16:creationId xmlns:a16="http://schemas.microsoft.com/office/drawing/2014/main" id="{3E4EF7E7-A9FB-4D82-B189-1FAE42734E35}"/>
              </a:ext>
            </a:extLst>
          </p:cNvPr>
          <p:cNvSpPr>
            <a:spLocks noGrp="1"/>
          </p:cNvSpPr>
          <p:nvPr>
            <p:ph type="body" sz="quarter" idx="13"/>
          </p:nvPr>
        </p:nvSpPr>
        <p:spPr>
          <a:xfrm>
            <a:off x="1806716" y="3165728"/>
            <a:ext cx="3055620" cy="755650"/>
          </a:xfrm>
        </p:spPr>
        <p:txBody>
          <a:bodyPr>
            <a:normAutofit/>
          </a:bodyPr>
          <a:lstStyle/>
          <a:p>
            <a:r>
              <a:rPr lang="en-US" sz="2400" b="1" dirty="0"/>
              <a:t>Appropriate Length</a:t>
            </a:r>
          </a:p>
        </p:txBody>
      </p:sp>
      <p:sp>
        <p:nvSpPr>
          <p:cNvPr id="20" name="Text Placeholder 19">
            <a:extLst>
              <a:ext uri="{FF2B5EF4-FFF2-40B4-BE49-F238E27FC236}">
                <a16:creationId xmlns:a16="http://schemas.microsoft.com/office/drawing/2014/main" id="{566F6761-D6D6-42B7-AB4E-C8E876B6889B}"/>
              </a:ext>
            </a:extLst>
          </p:cNvPr>
          <p:cNvSpPr>
            <a:spLocks noGrp="1"/>
          </p:cNvSpPr>
          <p:nvPr>
            <p:ph type="body" sz="quarter" idx="14"/>
          </p:nvPr>
        </p:nvSpPr>
        <p:spPr>
          <a:xfrm>
            <a:off x="1817170" y="4321844"/>
            <a:ext cx="3519184" cy="755650"/>
          </a:xfrm>
        </p:spPr>
        <p:txBody>
          <a:bodyPr>
            <a:normAutofit/>
          </a:bodyPr>
          <a:lstStyle/>
          <a:p>
            <a:r>
              <a:rPr lang="en-US" sz="2400" b="1" dirty="0"/>
              <a:t>Location, Space &amp; Equipment</a:t>
            </a:r>
          </a:p>
        </p:txBody>
      </p:sp>
      <p:sp>
        <p:nvSpPr>
          <p:cNvPr id="21" name="Text Placeholder 20">
            <a:extLst>
              <a:ext uri="{FF2B5EF4-FFF2-40B4-BE49-F238E27FC236}">
                <a16:creationId xmlns:a16="http://schemas.microsoft.com/office/drawing/2014/main" id="{8D06EF68-B672-4E9C-9FBC-4F4096D566DD}"/>
              </a:ext>
            </a:extLst>
          </p:cNvPr>
          <p:cNvSpPr>
            <a:spLocks noGrp="1"/>
          </p:cNvSpPr>
          <p:nvPr>
            <p:ph type="body" sz="quarter" idx="15"/>
          </p:nvPr>
        </p:nvSpPr>
        <p:spPr>
          <a:xfrm>
            <a:off x="1827624" y="5493798"/>
            <a:ext cx="3055620" cy="755650"/>
          </a:xfrm>
        </p:spPr>
        <p:txBody>
          <a:bodyPr>
            <a:normAutofit/>
          </a:bodyPr>
          <a:lstStyle/>
          <a:p>
            <a:r>
              <a:rPr lang="en-US" sz="2400" b="1" dirty="0"/>
              <a:t>Time Cushions</a:t>
            </a:r>
          </a:p>
        </p:txBody>
      </p:sp>
      <p:sp>
        <p:nvSpPr>
          <p:cNvPr id="22" name="Text Placeholder 21">
            <a:extLst>
              <a:ext uri="{FF2B5EF4-FFF2-40B4-BE49-F238E27FC236}">
                <a16:creationId xmlns:a16="http://schemas.microsoft.com/office/drawing/2014/main" id="{8FBD5271-BDF7-4DFB-80AF-AA2759758B7A}"/>
              </a:ext>
            </a:extLst>
          </p:cNvPr>
          <p:cNvSpPr>
            <a:spLocks noGrp="1"/>
          </p:cNvSpPr>
          <p:nvPr>
            <p:ph type="body" sz="quarter" idx="16"/>
          </p:nvPr>
        </p:nvSpPr>
        <p:spPr>
          <a:xfrm>
            <a:off x="7493442" y="2002538"/>
            <a:ext cx="3296252" cy="755650"/>
          </a:xfrm>
        </p:spPr>
        <p:txBody>
          <a:bodyPr>
            <a:normAutofit/>
          </a:bodyPr>
          <a:lstStyle/>
          <a:p>
            <a:r>
              <a:rPr lang="en-US" sz="2400" b="1" dirty="0"/>
              <a:t>Who’s Required?</a:t>
            </a:r>
          </a:p>
        </p:txBody>
      </p:sp>
      <p:sp>
        <p:nvSpPr>
          <p:cNvPr id="17" name="Title 16">
            <a:extLst>
              <a:ext uri="{FF2B5EF4-FFF2-40B4-BE49-F238E27FC236}">
                <a16:creationId xmlns:a16="http://schemas.microsoft.com/office/drawing/2014/main" id="{8275828B-DDDA-4D72-934C-31A1966C9D09}"/>
              </a:ext>
            </a:extLst>
          </p:cNvPr>
          <p:cNvSpPr>
            <a:spLocks noGrp="1"/>
          </p:cNvSpPr>
          <p:nvPr>
            <p:ph type="title"/>
          </p:nvPr>
        </p:nvSpPr>
        <p:spPr>
          <a:xfrm>
            <a:off x="560299" y="-30878"/>
            <a:ext cx="10674533" cy="1250078"/>
          </a:xfrm>
        </p:spPr>
        <p:txBody>
          <a:bodyPr anchor="b">
            <a:normAutofit/>
          </a:bodyPr>
          <a:lstStyle/>
          <a:p>
            <a:r>
              <a:rPr lang="en-US" sz="2400" b="0" dirty="0">
                <a:latin typeface="+mn-lt"/>
              </a:rPr>
              <a:t>Review:</a:t>
            </a:r>
            <a:br>
              <a:rPr lang="en-US" dirty="0"/>
            </a:br>
            <a:r>
              <a:rPr lang="en-US" sz="4000" dirty="0"/>
              <a:t>Effective Scheduling Criteria</a:t>
            </a:r>
            <a:endParaRPr lang="en-US" dirty="0"/>
          </a:p>
        </p:txBody>
      </p:sp>
      <p:sp>
        <p:nvSpPr>
          <p:cNvPr id="23" name="Text Placeholder 17">
            <a:extLst>
              <a:ext uri="{FF2B5EF4-FFF2-40B4-BE49-F238E27FC236}">
                <a16:creationId xmlns:a16="http://schemas.microsoft.com/office/drawing/2014/main" id="{E8907127-3E88-4C02-A85A-C88C857037C4}"/>
              </a:ext>
            </a:extLst>
          </p:cNvPr>
          <p:cNvSpPr txBox="1">
            <a:spLocks/>
          </p:cNvSpPr>
          <p:nvPr/>
        </p:nvSpPr>
        <p:spPr>
          <a:xfrm>
            <a:off x="7447949" y="3215607"/>
            <a:ext cx="1800325"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Prioritize</a:t>
            </a:r>
          </a:p>
        </p:txBody>
      </p:sp>
      <p:sp>
        <p:nvSpPr>
          <p:cNvPr id="25" name="Text Placeholder 17">
            <a:extLst>
              <a:ext uri="{FF2B5EF4-FFF2-40B4-BE49-F238E27FC236}">
                <a16:creationId xmlns:a16="http://schemas.microsoft.com/office/drawing/2014/main" id="{1FBF1AC3-48D3-45AC-9A02-8E3D9E937C81}"/>
              </a:ext>
            </a:extLst>
          </p:cNvPr>
          <p:cNvSpPr txBox="1">
            <a:spLocks/>
          </p:cNvSpPr>
          <p:nvPr/>
        </p:nvSpPr>
        <p:spPr>
          <a:xfrm>
            <a:off x="7447949" y="4342425"/>
            <a:ext cx="3608672"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Individual Preferences</a:t>
            </a:r>
          </a:p>
        </p:txBody>
      </p:sp>
      <p:pic>
        <p:nvPicPr>
          <p:cNvPr id="29" name="Graphic 28" descr="Ruler with solid fill">
            <a:extLst>
              <a:ext uri="{FF2B5EF4-FFF2-40B4-BE49-F238E27FC236}">
                <a16:creationId xmlns:a16="http://schemas.microsoft.com/office/drawing/2014/main" id="{37338000-6E1D-456D-AC61-701AC31A5D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609" y="3204751"/>
            <a:ext cx="677604" cy="677604"/>
          </a:xfrm>
          <a:prstGeom prst="rect">
            <a:avLst/>
          </a:prstGeom>
        </p:spPr>
      </p:pic>
      <p:pic>
        <p:nvPicPr>
          <p:cNvPr id="31" name="Graphic 30" descr="Classroom with solid fill">
            <a:extLst>
              <a:ext uri="{FF2B5EF4-FFF2-40B4-BE49-F238E27FC236}">
                <a16:creationId xmlns:a16="http://schemas.microsoft.com/office/drawing/2014/main" id="{222917A7-3033-44FC-9833-3A4C9D8AA6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641" y="4320417"/>
            <a:ext cx="758505" cy="758505"/>
          </a:xfrm>
          <a:prstGeom prst="rect">
            <a:avLst/>
          </a:prstGeom>
        </p:spPr>
      </p:pic>
      <p:pic>
        <p:nvPicPr>
          <p:cNvPr id="33" name="Graphic 32" descr="Priorities with solid fill">
            <a:extLst>
              <a:ext uri="{FF2B5EF4-FFF2-40B4-BE49-F238E27FC236}">
                <a16:creationId xmlns:a16="http://schemas.microsoft.com/office/drawing/2014/main" id="{B4AB6D69-C995-40C3-9967-9C2FCDAF81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64648" y="3179010"/>
            <a:ext cx="755651" cy="755651"/>
          </a:xfrm>
          <a:prstGeom prst="rect">
            <a:avLst/>
          </a:prstGeom>
        </p:spPr>
      </p:pic>
      <p:pic>
        <p:nvPicPr>
          <p:cNvPr id="35" name="Graphic 34" descr="Settings with solid fill">
            <a:extLst>
              <a:ext uri="{FF2B5EF4-FFF2-40B4-BE49-F238E27FC236}">
                <a16:creationId xmlns:a16="http://schemas.microsoft.com/office/drawing/2014/main" id="{3DFAB3F7-C849-4775-B278-A2D0E8B65B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61794" y="4339570"/>
            <a:ext cx="758505" cy="758505"/>
          </a:xfrm>
          <a:prstGeom prst="rect">
            <a:avLst/>
          </a:prstGeom>
        </p:spPr>
      </p:pic>
      <p:pic>
        <p:nvPicPr>
          <p:cNvPr id="37" name="Graphic 36" descr="Clipboard Checked with solid fill">
            <a:extLst>
              <a:ext uri="{FF2B5EF4-FFF2-40B4-BE49-F238E27FC236}">
                <a16:creationId xmlns:a16="http://schemas.microsoft.com/office/drawing/2014/main" id="{64A54F0A-7305-4F76-9FF0-B6CFD343C0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54913" y="1967897"/>
            <a:ext cx="824932" cy="824932"/>
          </a:xfrm>
          <a:prstGeom prst="rect">
            <a:avLst/>
          </a:prstGeom>
        </p:spPr>
      </p:pic>
      <p:pic>
        <p:nvPicPr>
          <p:cNvPr id="38" name="Graphic 37" descr="Home with solid fill">
            <a:hlinkClick r:id="rId13" action="ppaction://hlinksldjump"/>
            <a:extLst>
              <a:ext uri="{FF2B5EF4-FFF2-40B4-BE49-F238E27FC236}">
                <a16:creationId xmlns:a16="http://schemas.microsoft.com/office/drawing/2014/main" id="{4CE95DE2-D4A5-4B45-A7A0-E945B3546E6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82523" y="304800"/>
            <a:ext cx="914400" cy="914400"/>
          </a:xfrm>
          <a:prstGeom prst="rect">
            <a:avLst/>
          </a:prstGeom>
        </p:spPr>
      </p:pic>
      <p:grpSp>
        <p:nvGrpSpPr>
          <p:cNvPr id="62" name="Group 61">
            <a:extLst>
              <a:ext uri="{FF2B5EF4-FFF2-40B4-BE49-F238E27FC236}">
                <a16:creationId xmlns:a16="http://schemas.microsoft.com/office/drawing/2014/main" id="{400F1770-6950-4CCA-A87B-E273B650134A}"/>
              </a:ext>
            </a:extLst>
          </p:cNvPr>
          <p:cNvGrpSpPr/>
          <p:nvPr/>
        </p:nvGrpSpPr>
        <p:grpSpPr>
          <a:xfrm>
            <a:off x="751443" y="5525858"/>
            <a:ext cx="914678" cy="555740"/>
            <a:chOff x="548483" y="5096480"/>
            <a:chExt cx="914678" cy="555740"/>
          </a:xfrm>
        </p:grpSpPr>
        <p:sp>
          <p:nvSpPr>
            <p:cNvPr id="40" name="Cube 39">
              <a:extLst>
                <a:ext uri="{FF2B5EF4-FFF2-40B4-BE49-F238E27FC236}">
                  <a16:creationId xmlns:a16="http://schemas.microsoft.com/office/drawing/2014/main" id="{F8F499DE-B2BC-411B-BD7D-D0EE9D129D0F}"/>
                </a:ext>
              </a:extLst>
            </p:cNvPr>
            <p:cNvSpPr/>
            <p:nvPr/>
          </p:nvSpPr>
          <p:spPr>
            <a:xfrm>
              <a:off x="548483" y="5306906"/>
              <a:ext cx="914678" cy="345314"/>
            </a:xfrm>
            <a:custGeom>
              <a:avLst/>
              <a:gdLst>
                <a:gd name="connsiteX0" fmla="*/ 0 w 914678"/>
                <a:gd name="connsiteY0" fmla="*/ 182250 h 345314"/>
                <a:gd name="connsiteX1" fmla="*/ 732428 w 914678"/>
                <a:gd name="connsiteY1" fmla="*/ 182250 h 345314"/>
                <a:gd name="connsiteX2" fmla="*/ 732428 w 914678"/>
                <a:gd name="connsiteY2" fmla="*/ 345314 h 345314"/>
                <a:gd name="connsiteX3" fmla="*/ 0 w 914678"/>
                <a:gd name="connsiteY3" fmla="*/ 345314 h 345314"/>
                <a:gd name="connsiteX4" fmla="*/ 0 w 914678"/>
                <a:gd name="connsiteY4" fmla="*/ 182250 h 345314"/>
                <a:gd name="connsiteX0" fmla="*/ 732428 w 914678"/>
                <a:gd name="connsiteY0" fmla="*/ 182250 h 345314"/>
                <a:gd name="connsiteX1" fmla="*/ 914678 w 914678"/>
                <a:gd name="connsiteY1" fmla="*/ 0 h 345314"/>
                <a:gd name="connsiteX2" fmla="*/ 914678 w 914678"/>
                <a:gd name="connsiteY2" fmla="*/ 163064 h 345314"/>
                <a:gd name="connsiteX3" fmla="*/ 732428 w 914678"/>
                <a:gd name="connsiteY3" fmla="*/ 345314 h 345314"/>
                <a:gd name="connsiteX4" fmla="*/ 732428 w 914678"/>
                <a:gd name="connsiteY4" fmla="*/ 182250 h 345314"/>
                <a:gd name="connsiteX0" fmla="*/ 0 w 914678"/>
                <a:gd name="connsiteY0" fmla="*/ 182250 h 345314"/>
                <a:gd name="connsiteX1" fmla="*/ 182250 w 914678"/>
                <a:gd name="connsiteY1" fmla="*/ 0 h 345314"/>
                <a:gd name="connsiteX2" fmla="*/ 914678 w 914678"/>
                <a:gd name="connsiteY2" fmla="*/ 0 h 345314"/>
                <a:gd name="connsiteX3" fmla="*/ 732428 w 914678"/>
                <a:gd name="connsiteY3" fmla="*/ 182250 h 345314"/>
                <a:gd name="connsiteX4" fmla="*/ 0 w 914678"/>
                <a:gd name="connsiteY4" fmla="*/ 182250 h 345314"/>
                <a:gd name="connsiteX0" fmla="*/ 0 w 914678"/>
                <a:gd name="connsiteY0" fmla="*/ 182250 h 345314"/>
                <a:gd name="connsiteX1" fmla="*/ 182250 w 914678"/>
                <a:gd name="connsiteY1" fmla="*/ 0 h 345314"/>
                <a:gd name="connsiteX2" fmla="*/ 914678 w 914678"/>
                <a:gd name="connsiteY2" fmla="*/ 0 h 345314"/>
                <a:gd name="connsiteX3" fmla="*/ 914678 w 914678"/>
                <a:gd name="connsiteY3" fmla="*/ 163064 h 345314"/>
                <a:gd name="connsiteX4" fmla="*/ 732428 w 914678"/>
                <a:gd name="connsiteY4" fmla="*/ 345314 h 345314"/>
                <a:gd name="connsiteX5" fmla="*/ 0 w 914678"/>
                <a:gd name="connsiteY5" fmla="*/ 345314 h 345314"/>
                <a:gd name="connsiteX6" fmla="*/ 0 w 914678"/>
                <a:gd name="connsiteY6" fmla="*/ 182250 h 345314"/>
                <a:gd name="connsiteX7" fmla="*/ 0 w 914678"/>
                <a:gd name="connsiteY7" fmla="*/ 182250 h 345314"/>
                <a:gd name="connsiteX8" fmla="*/ 732428 w 914678"/>
                <a:gd name="connsiteY8" fmla="*/ 182250 h 345314"/>
                <a:gd name="connsiteX9" fmla="*/ 914678 w 914678"/>
                <a:gd name="connsiteY9" fmla="*/ 0 h 345314"/>
                <a:gd name="connsiteX10" fmla="*/ 732428 w 914678"/>
                <a:gd name="connsiteY10" fmla="*/ 182250 h 345314"/>
                <a:gd name="connsiteX11" fmla="*/ 732428 w 914678"/>
                <a:gd name="connsiteY11" fmla="*/ 345314 h 34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678" h="345314" stroke="0" extrusionOk="0">
                  <a:moveTo>
                    <a:pt x="0" y="182250"/>
                  </a:moveTo>
                  <a:cubicBezTo>
                    <a:pt x="345442" y="188271"/>
                    <a:pt x="565576" y="131168"/>
                    <a:pt x="732428" y="182250"/>
                  </a:cubicBezTo>
                  <a:cubicBezTo>
                    <a:pt x="737904" y="215135"/>
                    <a:pt x="718724" y="280532"/>
                    <a:pt x="732428" y="345314"/>
                  </a:cubicBezTo>
                  <a:cubicBezTo>
                    <a:pt x="493741" y="300922"/>
                    <a:pt x="356181" y="349237"/>
                    <a:pt x="0" y="345314"/>
                  </a:cubicBezTo>
                  <a:cubicBezTo>
                    <a:pt x="-7328" y="279253"/>
                    <a:pt x="-10748" y="252898"/>
                    <a:pt x="0" y="182250"/>
                  </a:cubicBezTo>
                  <a:close/>
                </a:path>
                <a:path w="914678" h="345314" fill="darkenLess" stroke="0" extrusionOk="0">
                  <a:moveTo>
                    <a:pt x="732428" y="182250"/>
                  </a:moveTo>
                  <a:cubicBezTo>
                    <a:pt x="812257" y="130490"/>
                    <a:pt x="874315" y="27354"/>
                    <a:pt x="914678" y="0"/>
                  </a:cubicBezTo>
                  <a:cubicBezTo>
                    <a:pt x="911585" y="35822"/>
                    <a:pt x="916011" y="87820"/>
                    <a:pt x="914678" y="163064"/>
                  </a:cubicBezTo>
                  <a:cubicBezTo>
                    <a:pt x="842207" y="265089"/>
                    <a:pt x="766177" y="332916"/>
                    <a:pt x="732428" y="345314"/>
                  </a:cubicBezTo>
                  <a:cubicBezTo>
                    <a:pt x="724653" y="281245"/>
                    <a:pt x="718643" y="241665"/>
                    <a:pt x="732428" y="182250"/>
                  </a:cubicBezTo>
                  <a:close/>
                </a:path>
                <a:path w="914678" h="345314" fill="lightenLess" stroke="0" extrusionOk="0">
                  <a:moveTo>
                    <a:pt x="0" y="182250"/>
                  </a:moveTo>
                  <a:cubicBezTo>
                    <a:pt x="35493" y="120628"/>
                    <a:pt x="129047" y="22619"/>
                    <a:pt x="182250" y="0"/>
                  </a:cubicBezTo>
                  <a:cubicBezTo>
                    <a:pt x="341497" y="45058"/>
                    <a:pt x="650181" y="-37011"/>
                    <a:pt x="914678" y="0"/>
                  </a:cubicBezTo>
                  <a:cubicBezTo>
                    <a:pt x="863352" y="69102"/>
                    <a:pt x="793521" y="129157"/>
                    <a:pt x="732428" y="182250"/>
                  </a:cubicBezTo>
                  <a:cubicBezTo>
                    <a:pt x="614288" y="150214"/>
                    <a:pt x="115310" y="168131"/>
                    <a:pt x="0" y="182250"/>
                  </a:cubicBezTo>
                  <a:close/>
                </a:path>
                <a:path w="914678" h="345314" fill="none" extrusionOk="0">
                  <a:moveTo>
                    <a:pt x="0" y="182250"/>
                  </a:moveTo>
                  <a:cubicBezTo>
                    <a:pt x="72483" y="105370"/>
                    <a:pt x="141247" y="47234"/>
                    <a:pt x="182250" y="0"/>
                  </a:cubicBezTo>
                  <a:cubicBezTo>
                    <a:pt x="461604" y="16592"/>
                    <a:pt x="698681" y="5012"/>
                    <a:pt x="914678" y="0"/>
                  </a:cubicBezTo>
                  <a:cubicBezTo>
                    <a:pt x="912697" y="25547"/>
                    <a:pt x="915200" y="108857"/>
                    <a:pt x="914678" y="163064"/>
                  </a:cubicBezTo>
                  <a:cubicBezTo>
                    <a:pt x="903346" y="206219"/>
                    <a:pt x="782484" y="303631"/>
                    <a:pt x="732428" y="345314"/>
                  </a:cubicBezTo>
                  <a:cubicBezTo>
                    <a:pt x="554881" y="307062"/>
                    <a:pt x="232755" y="347624"/>
                    <a:pt x="0" y="345314"/>
                  </a:cubicBezTo>
                  <a:cubicBezTo>
                    <a:pt x="-10551" y="311553"/>
                    <a:pt x="-5527" y="227926"/>
                    <a:pt x="0" y="182250"/>
                  </a:cubicBezTo>
                  <a:close/>
                  <a:moveTo>
                    <a:pt x="0" y="182250"/>
                  </a:moveTo>
                  <a:cubicBezTo>
                    <a:pt x="340276" y="228175"/>
                    <a:pt x="573030" y="165412"/>
                    <a:pt x="732428" y="182250"/>
                  </a:cubicBezTo>
                  <a:cubicBezTo>
                    <a:pt x="780996" y="154915"/>
                    <a:pt x="893898" y="23492"/>
                    <a:pt x="914678" y="0"/>
                  </a:cubicBezTo>
                  <a:moveTo>
                    <a:pt x="732428" y="182250"/>
                  </a:moveTo>
                  <a:cubicBezTo>
                    <a:pt x="740658" y="242104"/>
                    <a:pt x="745201" y="268296"/>
                    <a:pt x="732428" y="345314"/>
                  </a:cubicBezTo>
                </a:path>
              </a:pathLst>
            </a:custGeom>
            <a:noFill/>
            <a:ln w="38100">
              <a:solidFill>
                <a:schemeClr val="tx1"/>
              </a:solidFill>
              <a:extLst>
                <a:ext uri="{C807C97D-BFC1-408E-A445-0C87EB9F89A2}">
                  <ask:lineSketchStyleProps xmlns:ask="http://schemas.microsoft.com/office/drawing/2018/sketchyshapes" sd="2842418190">
                    <a:prstGeom prst="cube">
                      <a:avLst>
                        <a:gd name="adj" fmla="val 52778"/>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6838462-7E46-4A8F-88B7-23A1F0A06FFC}"/>
                </a:ext>
              </a:extLst>
            </p:cNvPr>
            <p:cNvSpPr/>
            <p:nvPr/>
          </p:nvSpPr>
          <p:spPr>
            <a:xfrm>
              <a:off x="920774" y="5222945"/>
              <a:ext cx="210426" cy="210426"/>
            </a:xfrm>
            <a:prstGeom prst="ellipse">
              <a:avLst/>
            </a:prstGeom>
            <a:solidFill>
              <a:srgbClr val="57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Alarm clock with solid fill">
              <a:extLst>
                <a:ext uri="{FF2B5EF4-FFF2-40B4-BE49-F238E27FC236}">
                  <a16:creationId xmlns:a16="http://schemas.microsoft.com/office/drawing/2014/main" id="{4718FC23-0E2A-4016-86EC-BBC1D42A95F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26850" y="5096480"/>
              <a:ext cx="420851" cy="420851"/>
            </a:xfrm>
            <a:prstGeom prst="rect">
              <a:avLst/>
            </a:prstGeom>
          </p:spPr>
        </p:pic>
        <p:sp>
          <p:nvSpPr>
            <p:cNvPr id="42" name="Parallelogram 41">
              <a:extLst>
                <a:ext uri="{FF2B5EF4-FFF2-40B4-BE49-F238E27FC236}">
                  <a16:creationId xmlns:a16="http://schemas.microsoft.com/office/drawing/2014/main" id="{12AC0A05-01AF-4F6B-8528-199B0E990DEB}"/>
                </a:ext>
              </a:extLst>
            </p:cNvPr>
            <p:cNvSpPr/>
            <p:nvPr/>
          </p:nvSpPr>
          <p:spPr>
            <a:xfrm>
              <a:off x="668944" y="5401159"/>
              <a:ext cx="654737" cy="52279"/>
            </a:xfrm>
            <a:prstGeom prst="parallelogram">
              <a:avLst/>
            </a:prstGeom>
            <a:solidFill>
              <a:srgbClr val="57C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27BED07-6543-4317-8B32-787A1F27808C}"/>
                </a:ext>
              </a:extLst>
            </p:cNvPr>
            <p:cNvSpPr/>
            <p:nvPr/>
          </p:nvSpPr>
          <p:spPr>
            <a:xfrm rot="638481">
              <a:off x="745763" y="5375347"/>
              <a:ext cx="295740" cy="40143"/>
            </a:xfrm>
            <a:custGeom>
              <a:avLst/>
              <a:gdLst>
                <a:gd name="connsiteX0" fmla="*/ 0 w 1066800"/>
                <a:gd name="connsiteY0" fmla="*/ 164479 h 164479"/>
                <a:gd name="connsiteX1" fmla="*/ 539261 w 1066800"/>
                <a:gd name="connsiteY1" fmla="*/ 356 h 164479"/>
                <a:gd name="connsiteX2" fmla="*/ 1066800 w 1066800"/>
                <a:gd name="connsiteY2" fmla="*/ 129310 h 164479"/>
              </a:gdLst>
              <a:ahLst/>
              <a:cxnLst>
                <a:cxn ang="0">
                  <a:pos x="connsiteX0" y="connsiteY0"/>
                </a:cxn>
                <a:cxn ang="0">
                  <a:pos x="connsiteX1" y="connsiteY1"/>
                </a:cxn>
                <a:cxn ang="0">
                  <a:pos x="connsiteX2" y="connsiteY2"/>
                </a:cxn>
              </a:cxnLst>
              <a:rect l="l" t="t" r="r" b="b"/>
              <a:pathLst>
                <a:path w="1066800" h="164479">
                  <a:moveTo>
                    <a:pt x="0" y="164479"/>
                  </a:moveTo>
                  <a:cubicBezTo>
                    <a:pt x="180730" y="85348"/>
                    <a:pt x="361461" y="6217"/>
                    <a:pt x="539261" y="356"/>
                  </a:cubicBezTo>
                  <a:cubicBezTo>
                    <a:pt x="717061" y="-5505"/>
                    <a:pt x="891930" y="61902"/>
                    <a:pt x="1066800" y="129310"/>
                  </a:cubicBezTo>
                </a:path>
              </a:pathLst>
            </a:custGeom>
            <a:solidFill>
              <a:srgbClr val="57C1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B92FEF2D-C357-45FE-9585-BEC611F226F4}"/>
                </a:ext>
              </a:extLst>
            </p:cNvPr>
            <p:cNvSpPr/>
            <p:nvPr/>
          </p:nvSpPr>
          <p:spPr>
            <a:xfrm rot="21118444">
              <a:off x="924615" y="5362978"/>
              <a:ext cx="394195" cy="72224"/>
            </a:xfrm>
            <a:custGeom>
              <a:avLst/>
              <a:gdLst>
                <a:gd name="connsiteX0" fmla="*/ 0 w 1066800"/>
                <a:gd name="connsiteY0" fmla="*/ 164479 h 164479"/>
                <a:gd name="connsiteX1" fmla="*/ 539261 w 1066800"/>
                <a:gd name="connsiteY1" fmla="*/ 356 h 164479"/>
                <a:gd name="connsiteX2" fmla="*/ 1066800 w 1066800"/>
                <a:gd name="connsiteY2" fmla="*/ 129310 h 164479"/>
              </a:gdLst>
              <a:ahLst/>
              <a:cxnLst>
                <a:cxn ang="0">
                  <a:pos x="connsiteX0" y="connsiteY0"/>
                </a:cxn>
                <a:cxn ang="0">
                  <a:pos x="connsiteX1" y="connsiteY1"/>
                </a:cxn>
                <a:cxn ang="0">
                  <a:pos x="connsiteX2" y="connsiteY2"/>
                </a:cxn>
              </a:cxnLst>
              <a:rect l="l" t="t" r="r" b="b"/>
              <a:pathLst>
                <a:path w="1066800" h="164479">
                  <a:moveTo>
                    <a:pt x="0" y="164479"/>
                  </a:moveTo>
                  <a:cubicBezTo>
                    <a:pt x="180730" y="85348"/>
                    <a:pt x="361461" y="6217"/>
                    <a:pt x="539261" y="356"/>
                  </a:cubicBezTo>
                  <a:cubicBezTo>
                    <a:pt x="717061" y="-5505"/>
                    <a:pt x="891930" y="61902"/>
                    <a:pt x="1066800" y="129310"/>
                  </a:cubicBezTo>
                </a:path>
              </a:pathLst>
            </a:custGeom>
            <a:solidFill>
              <a:srgbClr val="57C1E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22867BD6-8884-4CF8-9067-3512F6D48D4A}"/>
              </a:ext>
            </a:extLst>
          </p:cNvPr>
          <p:cNvGrpSpPr/>
          <p:nvPr/>
        </p:nvGrpSpPr>
        <p:grpSpPr>
          <a:xfrm>
            <a:off x="947921" y="2048070"/>
            <a:ext cx="755652" cy="755652"/>
            <a:chOff x="755415" y="2312964"/>
            <a:chExt cx="755652" cy="755652"/>
          </a:xfrm>
        </p:grpSpPr>
        <p:pic>
          <p:nvPicPr>
            <p:cNvPr id="27" name="Graphic 26" descr="Clock with solid fill">
              <a:extLst>
                <a:ext uri="{FF2B5EF4-FFF2-40B4-BE49-F238E27FC236}">
                  <a16:creationId xmlns:a16="http://schemas.microsoft.com/office/drawing/2014/main" id="{320B76C4-EDD6-4ED0-AC69-EC1B5F626F9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5415" y="2312964"/>
              <a:ext cx="755652" cy="755652"/>
            </a:xfrm>
            <a:prstGeom prst="rect">
              <a:avLst/>
            </a:prstGeom>
          </p:spPr>
        </p:pic>
        <p:sp>
          <p:nvSpPr>
            <p:cNvPr id="50" name="Freeform: Shape 49">
              <a:extLst>
                <a:ext uri="{FF2B5EF4-FFF2-40B4-BE49-F238E27FC236}">
                  <a16:creationId xmlns:a16="http://schemas.microsoft.com/office/drawing/2014/main" id="{9C697650-06BF-40AD-8A7E-CA16B8198D72}"/>
                </a:ext>
              </a:extLst>
            </p:cNvPr>
            <p:cNvSpPr/>
            <p:nvPr/>
          </p:nvSpPr>
          <p:spPr>
            <a:xfrm>
              <a:off x="1083829" y="2392242"/>
              <a:ext cx="327745" cy="533190"/>
            </a:xfrm>
            <a:custGeom>
              <a:avLst/>
              <a:gdLst>
                <a:gd name="connsiteX0" fmla="*/ 72189 w 976227"/>
                <a:gd name="connsiteY0" fmla="*/ 854242 h 1588169"/>
                <a:gd name="connsiteX1" fmla="*/ 0 w 976227"/>
                <a:gd name="connsiteY1" fmla="*/ 60158 h 1588169"/>
                <a:gd name="connsiteX2" fmla="*/ 0 w 976227"/>
                <a:gd name="connsiteY2" fmla="*/ 60158 h 1588169"/>
                <a:gd name="connsiteX3" fmla="*/ 96252 w 976227"/>
                <a:gd name="connsiteY3" fmla="*/ 24063 h 1588169"/>
                <a:gd name="connsiteX4" fmla="*/ 192505 w 976227"/>
                <a:gd name="connsiteY4" fmla="*/ 0 h 1588169"/>
                <a:gd name="connsiteX5" fmla="*/ 324852 w 976227"/>
                <a:gd name="connsiteY5" fmla="*/ 24063 h 1588169"/>
                <a:gd name="connsiteX6" fmla="*/ 372979 w 976227"/>
                <a:gd name="connsiteY6" fmla="*/ 60158 h 1588169"/>
                <a:gd name="connsiteX7" fmla="*/ 421105 w 976227"/>
                <a:gd name="connsiteY7" fmla="*/ 144379 h 1588169"/>
                <a:gd name="connsiteX8" fmla="*/ 469231 w 976227"/>
                <a:gd name="connsiteY8" fmla="*/ 180474 h 1588169"/>
                <a:gd name="connsiteX9" fmla="*/ 493295 w 976227"/>
                <a:gd name="connsiteY9" fmla="*/ 204537 h 1588169"/>
                <a:gd name="connsiteX10" fmla="*/ 637674 w 976227"/>
                <a:gd name="connsiteY10" fmla="*/ 228600 h 1588169"/>
                <a:gd name="connsiteX11" fmla="*/ 685800 w 976227"/>
                <a:gd name="connsiteY11" fmla="*/ 264695 h 1588169"/>
                <a:gd name="connsiteX12" fmla="*/ 721895 w 976227"/>
                <a:gd name="connsiteY12" fmla="*/ 288758 h 1588169"/>
                <a:gd name="connsiteX13" fmla="*/ 794084 w 976227"/>
                <a:gd name="connsiteY13" fmla="*/ 348916 h 1588169"/>
                <a:gd name="connsiteX14" fmla="*/ 818147 w 976227"/>
                <a:gd name="connsiteY14" fmla="*/ 385011 h 1588169"/>
                <a:gd name="connsiteX15" fmla="*/ 890337 w 976227"/>
                <a:gd name="connsiteY15" fmla="*/ 457200 h 1588169"/>
                <a:gd name="connsiteX16" fmla="*/ 902368 w 976227"/>
                <a:gd name="connsiteY16" fmla="*/ 517358 h 1588169"/>
                <a:gd name="connsiteX17" fmla="*/ 926431 w 976227"/>
                <a:gd name="connsiteY17" fmla="*/ 565485 h 1588169"/>
                <a:gd name="connsiteX18" fmla="*/ 914400 w 976227"/>
                <a:gd name="connsiteY18" fmla="*/ 685800 h 1588169"/>
                <a:gd name="connsiteX19" fmla="*/ 938463 w 976227"/>
                <a:gd name="connsiteY19" fmla="*/ 818148 h 1588169"/>
                <a:gd name="connsiteX20" fmla="*/ 962526 w 976227"/>
                <a:gd name="connsiteY20" fmla="*/ 854242 h 1588169"/>
                <a:gd name="connsiteX21" fmla="*/ 962526 w 976227"/>
                <a:gd name="connsiteY21" fmla="*/ 1106906 h 1588169"/>
                <a:gd name="connsiteX22" fmla="*/ 950495 w 976227"/>
                <a:gd name="connsiteY22" fmla="*/ 1143000 h 1588169"/>
                <a:gd name="connsiteX23" fmla="*/ 902368 w 976227"/>
                <a:gd name="connsiteY23" fmla="*/ 1215190 h 1588169"/>
                <a:gd name="connsiteX24" fmla="*/ 890337 w 976227"/>
                <a:gd name="connsiteY24" fmla="*/ 1263316 h 1588169"/>
                <a:gd name="connsiteX25" fmla="*/ 818147 w 976227"/>
                <a:gd name="connsiteY25" fmla="*/ 1335506 h 1588169"/>
                <a:gd name="connsiteX26" fmla="*/ 794084 w 976227"/>
                <a:gd name="connsiteY26" fmla="*/ 1383632 h 1588169"/>
                <a:gd name="connsiteX27" fmla="*/ 721895 w 976227"/>
                <a:gd name="connsiteY27" fmla="*/ 1431758 h 1588169"/>
                <a:gd name="connsiteX28" fmla="*/ 697831 w 976227"/>
                <a:gd name="connsiteY28" fmla="*/ 1467853 h 1588169"/>
                <a:gd name="connsiteX29" fmla="*/ 589547 w 976227"/>
                <a:gd name="connsiteY29" fmla="*/ 1552074 h 1588169"/>
                <a:gd name="connsiteX30" fmla="*/ 541421 w 976227"/>
                <a:gd name="connsiteY30" fmla="*/ 1576137 h 1588169"/>
                <a:gd name="connsiteX31" fmla="*/ 505326 w 976227"/>
                <a:gd name="connsiteY31" fmla="*/ 1588169 h 1588169"/>
                <a:gd name="connsiteX32" fmla="*/ 72189 w 976227"/>
                <a:gd name="connsiteY32" fmla="*/ 854242 h 1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76227" h="1588169">
                  <a:moveTo>
                    <a:pt x="72189" y="854242"/>
                  </a:moveTo>
                  <a:lnTo>
                    <a:pt x="0" y="60158"/>
                  </a:lnTo>
                  <a:lnTo>
                    <a:pt x="0" y="60158"/>
                  </a:lnTo>
                  <a:cubicBezTo>
                    <a:pt x="32084" y="48126"/>
                    <a:pt x="63546" y="34284"/>
                    <a:pt x="96252" y="24063"/>
                  </a:cubicBezTo>
                  <a:cubicBezTo>
                    <a:pt x="127818" y="14198"/>
                    <a:pt x="192505" y="0"/>
                    <a:pt x="192505" y="0"/>
                  </a:cubicBezTo>
                  <a:cubicBezTo>
                    <a:pt x="236621" y="8021"/>
                    <a:pt x="282314" y="9884"/>
                    <a:pt x="324852" y="24063"/>
                  </a:cubicBezTo>
                  <a:cubicBezTo>
                    <a:pt x="343876" y="30404"/>
                    <a:pt x="359929" y="44933"/>
                    <a:pt x="372979" y="60158"/>
                  </a:cubicBezTo>
                  <a:cubicBezTo>
                    <a:pt x="429604" y="126221"/>
                    <a:pt x="366055" y="89329"/>
                    <a:pt x="421105" y="144379"/>
                  </a:cubicBezTo>
                  <a:cubicBezTo>
                    <a:pt x="435284" y="158558"/>
                    <a:pt x="453826" y="167637"/>
                    <a:pt x="469231" y="180474"/>
                  </a:cubicBezTo>
                  <a:cubicBezTo>
                    <a:pt x="477945" y="187736"/>
                    <a:pt x="483149" y="199464"/>
                    <a:pt x="493295" y="204537"/>
                  </a:cubicBezTo>
                  <a:cubicBezTo>
                    <a:pt x="519796" y="217788"/>
                    <a:pt x="628636" y="227470"/>
                    <a:pt x="637674" y="228600"/>
                  </a:cubicBezTo>
                  <a:cubicBezTo>
                    <a:pt x="653716" y="240632"/>
                    <a:pt x="669483" y="253040"/>
                    <a:pt x="685800" y="264695"/>
                  </a:cubicBezTo>
                  <a:cubicBezTo>
                    <a:pt x="697567" y="273100"/>
                    <a:pt x="710786" y="279501"/>
                    <a:pt x="721895" y="288758"/>
                  </a:cubicBezTo>
                  <a:cubicBezTo>
                    <a:pt x="814534" y="365958"/>
                    <a:pt x="704467" y="289172"/>
                    <a:pt x="794084" y="348916"/>
                  </a:cubicBezTo>
                  <a:cubicBezTo>
                    <a:pt x="802105" y="360948"/>
                    <a:pt x="808540" y="374203"/>
                    <a:pt x="818147" y="385011"/>
                  </a:cubicBezTo>
                  <a:cubicBezTo>
                    <a:pt x="840756" y="410446"/>
                    <a:pt x="890337" y="457200"/>
                    <a:pt x="890337" y="457200"/>
                  </a:cubicBezTo>
                  <a:cubicBezTo>
                    <a:pt x="894347" y="477253"/>
                    <a:pt x="895901" y="497958"/>
                    <a:pt x="902368" y="517358"/>
                  </a:cubicBezTo>
                  <a:cubicBezTo>
                    <a:pt x="908040" y="534373"/>
                    <a:pt x="925153" y="547595"/>
                    <a:pt x="926431" y="565485"/>
                  </a:cubicBezTo>
                  <a:cubicBezTo>
                    <a:pt x="929303" y="605688"/>
                    <a:pt x="918410" y="645695"/>
                    <a:pt x="914400" y="685800"/>
                  </a:cubicBezTo>
                  <a:cubicBezTo>
                    <a:pt x="917189" y="705321"/>
                    <a:pt x="926306" y="789781"/>
                    <a:pt x="938463" y="818148"/>
                  </a:cubicBezTo>
                  <a:cubicBezTo>
                    <a:pt x="944159" y="831439"/>
                    <a:pt x="954505" y="842211"/>
                    <a:pt x="962526" y="854242"/>
                  </a:cubicBezTo>
                  <a:cubicBezTo>
                    <a:pt x="980007" y="976605"/>
                    <a:pt x="981565" y="945077"/>
                    <a:pt x="962526" y="1106906"/>
                  </a:cubicBezTo>
                  <a:cubicBezTo>
                    <a:pt x="961044" y="1119501"/>
                    <a:pt x="956654" y="1131914"/>
                    <a:pt x="950495" y="1143000"/>
                  </a:cubicBezTo>
                  <a:cubicBezTo>
                    <a:pt x="936450" y="1168281"/>
                    <a:pt x="902368" y="1215190"/>
                    <a:pt x="902368" y="1215190"/>
                  </a:cubicBezTo>
                  <a:cubicBezTo>
                    <a:pt x="898358" y="1231232"/>
                    <a:pt x="899820" y="1249769"/>
                    <a:pt x="890337" y="1263316"/>
                  </a:cubicBezTo>
                  <a:cubicBezTo>
                    <a:pt x="870822" y="1291195"/>
                    <a:pt x="833366" y="1305068"/>
                    <a:pt x="818147" y="1335506"/>
                  </a:cubicBezTo>
                  <a:cubicBezTo>
                    <a:pt x="810126" y="1351548"/>
                    <a:pt x="806766" y="1370950"/>
                    <a:pt x="794084" y="1383632"/>
                  </a:cubicBezTo>
                  <a:cubicBezTo>
                    <a:pt x="773634" y="1404082"/>
                    <a:pt x="721895" y="1431758"/>
                    <a:pt x="721895" y="1431758"/>
                  </a:cubicBezTo>
                  <a:cubicBezTo>
                    <a:pt x="713874" y="1443790"/>
                    <a:pt x="707088" y="1456744"/>
                    <a:pt x="697831" y="1467853"/>
                  </a:cubicBezTo>
                  <a:cubicBezTo>
                    <a:pt x="669536" y="1501807"/>
                    <a:pt x="627881" y="1532907"/>
                    <a:pt x="589547" y="1552074"/>
                  </a:cubicBezTo>
                  <a:cubicBezTo>
                    <a:pt x="573505" y="1560095"/>
                    <a:pt x="557906" y="1569072"/>
                    <a:pt x="541421" y="1576137"/>
                  </a:cubicBezTo>
                  <a:cubicBezTo>
                    <a:pt x="529764" y="1581133"/>
                    <a:pt x="517358" y="1584158"/>
                    <a:pt x="505326" y="1588169"/>
                  </a:cubicBezTo>
                  <a:lnTo>
                    <a:pt x="72189" y="8542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2054D22-28D4-4A8C-AF90-BE6B6C51C28B}"/>
                </a:ext>
              </a:extLst>
            </p:cNvPr>
            <p:cNvSpPr/>
            <p:nvPr/>
          </p:nvSpPr>
          <p:spPr>
            <a:xfrm>
              <a:off x="961721" y="2784866"/>
              <a:ext cx="15349" cy="15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805298C-C5D4-4391-BE90-57D8CB892E89}"/>
                </a:ext>
              </a:extLst>
            </p:cNvPr>
            <p:cNvSpPr/>
            <p:nvPr/>
          </p:nvSpPr>
          <p:spPr>
            <a:xfrm>
              <a:off x="1041162" y="2856227"/>
              <a:ext cx="15349" cy="15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C61713E-4BFF-474C-B6F5-7A6D575003FF}"/>
                </a:ext>
              </a:extLst>
            </p:cNvPr>
            <p:cNvSpPr/>
            <p:nvPr/>
          </p:nvSpPr>
          <p:spPr>
            <a:xfrm>
              <a:off x="950948" y="2576167"/>
              <a:ext cx="15349" cy="15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65B4F7E-62C8-4D56-BF76-E71C7BAB836F}"/>
                </a:ext>
              </a:extLst>
            </p:cNvPr>
            <p:cNvSpPr/>
            <p:nvPr/>
          </p:nvSpPr>
          <p:spPr>
            <a:xfrm>
              <a:off x="1006152" y="2514229"/>
              <a:ext cx="15349" cy="153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642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6102A3-77B7-4B4E-8C0C-5FF4F67B3502}"/>
              </a:ext>
            </a:extLst>
          </p:cNvPr>
          <p:cNvSpPr>
            <a:spLocks noGrp="1"/>
          </p:cNvSpPr>
          <p:nvPr>
            <p:ph type="title"/>
          </p:nvPr>
        </p:nvSpPr>
        <p:spPr>
          <a:xfrm>
            <a:off x="300789" y="192907"/>
            <a:ext cx="11243512" cy="893218"/>
          </a:xfrm>
        </p:spPr>
        <p:txBody>
          <a:bodyPr/>
          <a:lstStyle/>
          <a:p>
            <a:r>
              <a:rPr lang="en-US" dirty="0"/>
              <a:t>Guided Problem Solving</a:t>
            </a:r>
          </a:p>
        </p:txBody>
      </p:sp>
      <p:pic>
        <p:nvPicPr>
          <p:cNvPr id="9" name="Graphic 8" descr="Home with solid fill">
            <a:hlinkClick r:id="rId3" action="ppaction://hlinksldjump"/>
            <a:extLst>
              <a:ext uri="{FF2B5EF4-FFF2-40B4-BE49-F238E27FC236}">
                <a16:creationId xmlns:a16="http://schemas.microsoft.com/office/drawing/2014/main" id="{84B6B9B2-F1DC-4DA6-B4DB-08A89FAAB1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87101" y="162076"/>
            <a:ext cx="914400" cy="914400"/>
          </a:xfrm>
          <a:prstGeom prst="rect">
            <a:avLst/>
          </a:prstGeom>
        </p:spPr>
      </p:pic>
      <p:sp>
        <p:nvSpPr>
          <p:cNvPr id="13" name="TextBox 12">
            <a:extLst>
              <a:ext uri="{FF2B5EF4-FFF2-40B4-BE49-F238E27FC236}">
                <a16:creationId xmlns:a16="http://schemas.microsoft.com/office/drawing/2014/main" id="{CC170C18-92CE-4A15-843A-1AFCB0E74A85}"/>
              </a:ext>
            </a:extLst>
          </p:cNvPr>
          <p:cNvSpPr txBox="1"/>
          <p:nvPr/>
        </p:nvSpPr>
        <p:spPr>
          <a:xfrm>
            <a:off x="421105" y="2093494"/>
            <a:ext cx="3080084" cy="4319337"/>
          </a:xfrm>
          <a:prstGeom prst="rect">
            <a:avLst/>
          </a:prstGeom>
          <a:noFill/>
          <a:ln>
            <a:solidFill>
              <a:schemeClr val="tx1"/>
            </a:solidFill>
          </a:ln>
        </p:spPr>
        <p:txBody>
          <a:bodyPr wrap="square" rtlCol="0">
            <a:noAutofit/>
          </a:bodyPr>
          <a:lstStyle/>
          <a:p>
            <a:r>
              <a:rPr lang="en-US" sz="2000" dirty="0"/>
              <a:t>[Instructions]</a:t>
            </a:r>
          </a:p>
        </p:txBody>
      </p:sp>
      <p:sp>
        <p:nvSpPr>
          <p:cNvPr id="14" name="TextBox 13">
            <a:extLst>
              <a:ext uri="{FF2B5EF4-FFF2-40B4-BE49-F238E27FC236}">
                <a16:creationId xmlns:a16="http://schemas.microsoft.com/office/drawing/2014/main" id="{2B69AB9E-8E00-41E4-A242-991D0D909C35}"/>
              </a:ext>
            </a:extLst>
          </p:cNvPr>
          <p:cNvSpPr txBox="1"/>
          <p:nvPr/>
        </p:nvSpPr>
        <p:spPr>
          <a:xfrm>
            <a:off x="6096000" y="3429000"/>
            <a:ext cx="4275221" cy="893219"/>
          </a:xfrm>
          <a:prstGeom prst="rect">
            <a:avLst/>
          </a:prstGeom>
          <a:noFill/>
          <a:ln>
            <a:noFill/>
          </a:ln>
        </p:spPr>
        <p:txBody>
          <a:bodyPr wrap="square" rtlCol="0">
            <a:noAutofit/>
          </a:bodyPr>
          <a:lstStyle/>
          <a:p>
            <a:pPr algn="ctr"/>
            <a:r>
              <a:rPr lang="en-US" dirty="0"/>
              <a:t>[This is where the problem/scenario will be displayed with any highlighting or annotations used for guidance]</a:t>
            </a:r>
          </a:p>
        </p:txBody>
      </p:sp>
      <p:sp>
        <p:nvSpPr>
          <p:cNvPr id="15" name="Rectangle 14">
            <a:extLst>
              <a:ext uri="{FF2B5EF4-FFF2-40B4-BE49-F238E27FC236}">
                <a16:creationId xmlns:a16="http://schemas.microsoft.com/office/drawing/2014/main" id="{B14EFE0C-322E-46D8-A10A-89354FC74CEE}"/>
              </a:ext>
            </a:extLst>
          </p:cNvPr>
          <p:cNvSpPr/>
          <p:nvPr/>
        </p:nvSpPr>
        <p:spPr>
          <a:xfrm>
            <a:off x="421105" y="1317456"/>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939E53-B7EF-425E-ABC3-2F6A9D8F9396}"/>
              </a:ext>
            </a:extLst>
          </p:cNvPr>
          <p:cNvSpPr/>
          <p:nvPr/>
        </p:nvSpPr>
        <p:spPr>
          <a:xfrm>
            <a:off x="1509962" y="1317455"/>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92BE0-0853-4CE6-929B-957733AFF767}"/>
              </a:ext>
            </a:extLst>
          </p:cNvPr>
          <p:cNvSpPr/>
          <p:nvPr/>
        </p:nvSpPr>
        <p:spPr>
          <a:xfrm>
            <a:off x="2598820" y="1317456"/>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43BA161F-76C0-4F1F-AEA3-2ED29F5FAD26}"/>
              </a:ext>
            </a:extLst>
          </p:cNvPr>
          <p:cNvSpPr/>
          <p:nvPr/>
        </p:nvSpPr>
        <p:spPr>
          <a:xfrm>
            <a:off x="2755232" y="1397027"/>
            <a:ext cx="613610" cy="3401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18903AEE-5C84-490B-AFBC-F5B5616B78E1}"/>
              </a:ext>
            </a:extLst>
          </p:cNvPr>
          <p:cNvSpPr/>
          <p:nvPr/>
        </p:nvSpPr>
        <p:spPr>
          <a:xfrm rot="10800000">
            <a:off x="565484" y="1397027"/>
            <a:ext cx="613610" cy="3401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Repeat with solid fill">
            <a:extLst>
              <a:ext uri="{FF2B5EF4-FFF2-40B4-BE49-F238E27FC236}">
                <a16:creationId xmlns:a16="http://schemas.microsoft.com/office/drawing/2014/main" id="{73B73075-51F2-4656-B26E-D0D9029A24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11490" y="1317455"/>
            <a:ext cx="499311" cy="499311"/>
          </a:xfrm>
          <a:prstGeom prst="rect">
            <a:avLst/>
          </a:prstGeom>
        </p:spPr>
      </p:pic>
      <p:sp>
        <p:nvSpPr>
          <p:cNvPr id="25" name="TextBox 24">
            <a:extLst>
              <a:ext uri="{FF2B5EF4-FFF2-40B4-BE49-F238E27FC236}">
                <a16:creationId xmlns:a16="http://schemas.microsoft.com/office/drawing/2014/main" id="{F5D61864-B0EE-436E-9BE1-86D66F615616}"/>
              </a:ext>
            </a:extLst>
          </p:cNvPr>
          <p:cNvSpPr txBox="1"/>
          <p:nvPr/>
        </p:nvSpPr>
        <p:spPr>
          <a:xfrm>
            <a:off x="10900610" y="6212776"/>
            <a:ext cx="1082841" cy="400110"/>
          </a:xfrm>
          <a:prstGeom prst="rect">
            <a:avLst/>
          </a:prstGeom>
          <a:solidFill>
            <a:schemeClr val="tx1"/>
          </a:solidFill>
          <a:ln>
            <a:solidFill>
              <a:schemeClr val="tx1"/>
            </a:solidFill>
          </a:ln>
        </p:spPr>
        <p:txBody>
          <a:bodyPr wrap="square" rtlCol="0">
            <a:spAutoFit/>
          </a:bodyPr>
          <a:lstStyle/>
          <a:p>
            <a:pPr algn="ctr"/>
            <a:r>
              <a:rPr lang="en-US" sz="2000" b="1" dirty="0">
                <a:solidFill>
                  <a:schemeClr val="bg1"/>
                </a:solidFill>
              </a:rPr>
              <a:t>Skip</a:t>
            </a:r>
          </a:p>
        </p:txBody>
      </p:sp>
    </p:spTree>
    <p:extLst>
      <p:ext uri="{BB962C8B-B14F-4D97-AF65-F5344CB8AC3E}">
        <p14:creationId xmlns:p14="http://schemas.microsoft.com/office/powerpoint/2010/main" val="3376665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6102A3-77B7-4B4E-8C0C-5FF4F67B3502}"/>
              </a:ext>
            </a:extLst>
          </p:cNvPr>
          <p:cNvSpPr>
            <a:spLocks noGrp="1"/>
          </p:cNvSpPr>
          <p:nvPr>
            <p:ph type="title"/>
          </p:nvPr>
        </p:nvSpPr>
        <p:spPr>
          <a:xfrm>
            <a:off x="300789" y="192907"/>
            <a:ext cx="11243512" cy="893218"/>
          </a:xfrm>
        </p:spPr>
        <p:txBody>
          <a:bodyPr/>
          <a:lstStyle/>
          <a:p>
            <a:r>
              <a:rPr lang="en-US" dirty="0"/>
              <a:t>Guided Problem 1 of 3</a:t>
            </a:r>
          </a:p>
        </p:txBody>
      </p:sp>
      <p:pic>
        <p:nvPicPr>
          <p:cNvPr id="9" name="Graphic 8" descr="Home with solid fill">
            <a:hlinkClick r:id="rId3" action="ppaction://hlinksldjump"/>
            <a:extLst>
              <a:ext uri="{FF2B5EF4-FFF2-40B4-BE49-F238E27FC236}">
                <a16:creationId xmlns:a16="http://schemas.microsoft.com/office/drawing/2014/main" id="{84B6B9B2-F1DC-4DA6-B4DB-08A89FAAB1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7336" y="162076"/>
            <a:ext cx="914400" cy="914400"/>
          </a:xfrm>
          <a:prstGeom prst="rect">
            <a:avLst/>
          </a:prstGeom>
        </p:spPr>
      </p:pic>
      <p:sp>
        <p:nvSpPr>
          <p:cNvPr id="5" name="TextBox 4">
            <a:extLst>
              <a:ext uri="{FF2B5EF4-FFF2-40B4-BE49-F238E27FC236}">
                <a16:creationId xmlns:a16="http://schemas.microsoft.com/office/drawing/2014/main" id="{FAA71B48-61F8-4261-8A83-DA9D23784B90}"/>
              </a:ext>
            </a:extLst>
          </p:cNvPr>
          <p:cNvSpPr txBox="1"/>
          <p:nvPr/>
        </p:nvSpPr>
        <p:spPr>
          <a:xfrm>
            <a:off x="421105" y="2093494"/>
            <a:ext cx="3080084" cy="4319337"/>
          </a:xfrm>
          <a:prstGeom prst="rect">
            <a:avLst/>
          </a:prstGeom>
          <a:noFill/>
          <a:ln>
            <a:solidFill>
              <a:schemeClr val="tx1"/>
            </a:solidFill>
          </a:ln>
        </p:spPr>
        <p:txBody>
          <a:bodyPr wrap="square" rtlCol="0">
            <a:noAutofit/>
          </a:bodyPr>
          <a:lstStyle/>
          <a:p>
            <a:r>
              <a:rPr lang="en-US" sz="2000" dirty="0"/>
              <a:t>[this space will display instructions for guidance for solving the problem; </a:t>
            </a:r>
          </a:p>
          <a:p>
            <a:endParaRPr lang="en-US" sz="2000" dirty="0"/>
          </a:p>
          <a:p>
            <a:r>
              <a:rPr lang="en-US" sz="2000" dirty="0"/>
              <a:t>only one step will appear at a time</a:t>
            </a:r>
          </a:p>
        </p:txBody>
      </p:sp>
      <p:sp>
        <p:nvSpPr>
          <p:cNvPr id="6" name="Rectangle 5">
            <a:extLst>
              <a:ext uri="{FF2B5EF4-FFF2-40B4-BE49-F238E27FC236}">
                <a16:creationId xmlns:a16="http://schemas.microsoft.com/office/drawing/2014/main" id="{637A5F64-9A42-4966-840A-F4BBA1618440}"/>
              </a:ext>
            </a:extLst>
          </p:cNvPr>
          <p:cNvSpPr/>
          <p:nvPr/>
        </p:nvSpPr>
        <p:spPr>
          <a:xfrm>
            <a:off x="421105" y="1317456"/>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FAF2-6408-4A04-866E-F000D20B875A}"/>
              </a:ext>
            </a:extLst>
          </p:cNvPr>
          <p:cNvSpPr/>
          <p:nvPr/>
        </p:nvSpPr>
        <p:spPr>
          <a:xfrm>
            <a:off x="1509962" y="1317455"/>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55A9A0-6E0E-4845-B70B-8BE0616D0F35}"/>
              </a:ext>
            </a:extLst>
          </p:cNvPr>
          <p:cNvSpPr/>
          <p:nvPr/>
        </p:nvSpPr>
        <p:spPr>
          <a:xfrm>
            <a:off x="2598820" y="1317456"/>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8C6C70C-451E-45B4-8A21-50568521CE97}"/>
              </a:ext>
            </a:extLst>
          </p:cNvPr>
          <p:cNvSpPr/>
          <p:nvPr/>
        </p:nvSpPr>
        <p:spPr>
          <a:xfrm>
            <a:off x="2755232" y="1397027"/>
            <a:ext cx="613610" cy="3401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815F53C-A11B-4065-873B-70DBDDDF192B}"/>
              </a:ext>
            </a:extLst>
          </p:cNvPr>
          <p:cNvSpPr/>
          <p:nvPr/>
        </p:nvSpPr>
        <p:spPr>
          <a:xfrm rot="10800000">
            <a:off x="565484" y="1397027"/>
            <a:ext cx="613610" cy="3401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Repeat with solid fill">
            <a:extLst>
              <a:ext uri="{FF2B5EF4-FFF2-40B4-BE49-F238E27FC236}">
                <a16:creationId xmlns:a16="http://schemas.microsoft.com/office/drawing/2014/main" id="{5B4D1803-5B18-4D98-B652-0780FCD47C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11490" y="1317455"/>
            <a:ext cx="499311" cy="499311"/>
          </a:xfrm>
          <a:prstGeom prst="rect">
            <a:avLst/>
          </a:prstGeom>
        </p:spPr>
      </p:pic>
      <p:sp>
        <p:nvSpPr>
          <p:cNvPr id="15" name="TextBox 14">
            <a:extLst>
              <a:ext uri="{FF2B5EF4-FFF2-40B4-BE49-F238E27FC236}">
                <a16:creationId xmlns:a16="http://schemas.microsoft.com/office/drawing/2014/main" id="{FBC1B7DE-F43F-4600-BA69-1DDE22BA09F9}"/>
              </a:ext>
            </a:extLst>
          </p:cNvPr>
          <p:cNvSpPr txBox="1"/>
          <p:nvPr/>
        </p:nvSpPr>
        <p:spPr>
          <a:xfrm>
            <a:off x="6096000" y="3429000"/>
            <a:ext cx="4275221" cy="893219"/>
          </a:xfrm>
          <a:prstGeom prst="rect">
            <a:avLst/>
          </a:prstGeom>
          <a:noFill/>
          <a:ln>
            <a:noFill/>
          </a:ln>
        </p:spPr>
        <p:txBody>
          <a:bodyPr wrap="square" rtlCol="0">
            <a:noAutofit/>
          </a:bodyPr>
          <a:lstStyle/>
          <a:p>
            <a:pPr algn="ctr"/>
            <a:r>
              <a:rPr lang="en-US" dirty="0"/>
              <a:t>[This is where the problem/scenario will be displayed with any highlighting or annotations used for guidance]</a:t>
            </a:r>
          </a:p>
        </p:txBody>
      </p:sp>
    </p:spTree>
    <p:extLst>
      <p:ext uri="{BB962C8B-B14F-4D97-AF65-F5344CB8AC3E}">
        <p14:creationId xmlns:p14="http://schemas.microsoft.com/office/powerpoint/2010/main" val="226978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6102A3-77B7-4B4E-8C0C-5FF4F67B3502}"/>
              </a:ext>
            </a:extLst>
          </p:cNvPr>
          <p:cNvSpPr>
            <a:spLocks noGrp="1"/>
          </p:cNvSpPr>
          <p:nvPr>
            <p:ph type="title"/>
          </p:nvPr>
        </p:nvSpPr>
        <p:spPr>
          <a:xfrm>
            <a:off x="300789" y="192907"/>
            <a:ext cx="11243512" cy="893218"/>
          </a:xfrm>
        </p:spPr>
        <p:txBody>
          <a:bodyPr/>
          <a:lstStyle/>
          <a:p>
            <a:r>
              <a:rPr lang="en-US" dirty="0"/>
              <a:t>Guided Problem 2 of 3</a:t>
            </a:r>
          </a:p>
        </p:txBody>
      </p:sp>
      <p:pic>
        <p:nvPicPr>
          <p:cNvPr id="9" name="Graphic 8" descr="Home with solid fill">
            <a:hlinkClick r:id="rId3" action="ppaction://hlinksldjump"/>
            <a:extLst>
              <a:ext uri="{FF2B5EF4-FFF2-40B4-BE49-F238E27FC236}">
                <a16:creationId xmlns:a16="http://schemas.microsoft.com/office/drawing/2014/main" id="{84B6B9B2-F1DC-4DA6-B4DB-08A89FAAB1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7336" y="162076"/>
            <a:ext cx="914400" cy="914400"/>
          </a:xfrm>
          <a:prstGeom prst="rect">
            <a:avLst/>
          </a:prstGeom>
        </p:spPr>
      </p:pic>
      <p:sp>
        <p:nvSpPr>
          <p:cNvPr id="5" name="TextBox 4">
            <a:extLst>
              <a:ext uri="{FF2B5EF4-FFF2-40B4-BE49-F238E27FC236}">
                <a16:creationId xmlns:a16="http://schemas.microsoft.com/office/drawing/2014/main" id="{FAA71B48-61F8-4261-8A83-DA9D23784B90}"/>
              </a:ext>
            </a:extLst>
          </p:cNvPr>
          <p:cNvSpPr txBox="1"/>
          <p:nvPr/>
        </p:nvSpPr>
        <p:spPr>
          <a:xfrm>
            <a:off x="421105" y="2093494"/>
            <a:ext cx="3080084" cy="4319337"/>
          </a:xfrm>
          <a:prstGeom prst="rect">
            <a:avLst/>
          </a:prstGeom>
          <a:noFill/>
          <a:ln>
            <a:solidFill>
              <a:schemeClr val="tx1"/>
            </a:solidFill>
          </a:ln>
        </p:spPr>
        <p:txBody>
          <a:bodyPr wrap="square" rtlCol="0">
            <a:noAutofit/>
          </a:bodyPr>
          <a:lstStyle/>
          <a:p>
            <a:r>
              <a:rPr lang="en-US" sz="2000" dirty="0"/>
              <a:t>[this space will display instructions for guidance for solving the problem; </a:t>
            </a:r>
          </a:p>
          <a:p>
            <a:endParaRPr lang="en-US" sz="2000" dirty="0"/>
          </a:p>
          <a:p>
            <a:r>
              <a:rPr lang="en-US" sz="2000" dirty="0"/>
              <a:t>only one step will appear at a time</a:t>
            </a:r>
          </a:p>
        </p:txBody>
      </p:sp>
      <p:sp>
        <p:nvSpPr>
          <p:cNvPr id="6" name="Rectangle 5">
            <a:extLst>
              <a:ext uri="{FF2B5EF4-FFF2-40B4-BE49-F238E27FC236}">
                <a16:creationId xmlns:a16="http://schemas.microsoft.com/office/drawing/2014/main" id="{637A5F64-9A42-4966-840A-F4BBA1618440}"/>
              </a:ext>
            </a:extLst>
          </p:cNvPr>
          <p:cNvSpPr/>
          <p:nvPr/>
        </p:nvSpPr>
        <p:spPr>
          <a:xfrm>
            <a:off x="421105" y="1317456"/>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12FAF2-6408-4A04-866E-F000D20B875A}"/>
              </a:ext>
            </a:extLst>
          </p:cNvPr>
          <p:cNvSpPr/>
          <p:nvPr/>
        </p:nvSpPr>
        <p:spPr>
          <a:xfrm>
            <a:off x="1509962" y="1317455"/>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55A9A0-6E0E-4845-B70B-8BE0616D0F35}"/>
              </a:ext>
            </a:extLst>
          </p:cNvPr>
          <p:cNvSpPr/>
          <p:nvPr/>
        </p:nvSpPr>
        <p:spPr>
          <a:xfrm>
            <a:off x="2598820" y="1317456"/>
            <a:ext cx="902369" cy="499311"/>
          </a:xfrm>
          <a:prstGeom prst="rect">
            <a:avLst/>
          </a:prstGeom>
          <a:solidFill>
            <a:srgbClr val="9ADA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8C6C70C-451E-45B4-8A21-50568521CE97}"/>
              </a:ext>
            </a:extLst>
          </p:cNvPr>
          <p:cNvSpPr/>
          <p:nvPr/>
        </p:nvSpPr>
        <p:spPr>
          <a:xfrm>
            <a:off x="2755232" y="1397027"/>
            <a:ext cx="613610" cy="3401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815F53C-A11B-4065-873B-70DBDDDF192B}"/>
              </a:ext>
            </a:extLst>
          </p:cNvPr>
          <p:cNvSpPr/>
          <p:nvPr/>
        </p:nvSpPr>
        <p:spPr>
          <a:xfrm rot="10800000">
            <a:off x="565484" y="1397027"/>
            <a:ext cx="613610" cy="3401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Repeat with solid fill">
            <a:extLst>
              <a:ext uri="{FF2B5EF4-FFF2-40B4-BE49-F238E27FC236}">
                <a16:creationId xmlns:a16="http://schemas.microsoft.com/office/drawing/2014/main" id="{5B4D1803-5B18-4D98-B652-0780FCD47C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11490" y="1317455"/>
            <a:ext cx="499311" cy="499311"/>
          </a:xfrm>
          <a:prstGeom prst="rect">
            <a:avLst/>
          </a:prstGeom>
        </p:spPr>
      </p:pic>
    </p:spTree>
    <p:extLst>
      <p:ext uri="{BB962C8B-B14F-4D97-AF65-F5344CB8AC3E}">
        <p14:creationId xmlns:p14="http://schemas.microsoft.com/office/powerpoint/2010/main" val="3164306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4DB43-669F-4B04-9243-3519B79DAF4A}"/>
              </a:ext>
            </a:extLst>
          </p:cNvPr>
          <p:cNvSpPr>
            <a:spLocks noGrp="1"/>
          </p:cNvSpPr>
          <p:nvPr>
            <p:ph type="title"/>
          </p:nvPr>
        </p:nvSpPr>
        <p:spPr>
          <a:xfrm>
            <a:off x="1475874" y="2043503"/>
            <a:ext cx="9240253" cy="891250"/>
          </a:xfrm>
        </p:spPr>
        <p:txBody>
          <a:bodyPr/>
          <a:lstStyle/>
          <a:p>
            <a:r>
              <a:rPr lang="en-US" dirty="0">
                <a:solidFill>
                  <a:schemeClr val="tx1"/>
                </a:solidFill>
              </a:rPr>
              <a:t>Guided Problem Solving Complete</a:t>
            </a:r>
          </a:p>
        </p:txBody>
      </p:sp>
      <p:sp>
        <p:nvSpPr>
          <p:cNvPr id="3" name="Text Placeholder 2">
            <a:extLst>
              <a:ext uri="{FF2B5EF4-FFF2-40B4-BE49-F238E27FC236}">
                <a16:creationId xmlns:a16="http://schemas.microsoft.com/office/drawing/2014/main" id="{2EF886F1-A343-48A5-87DD-2B761DDFDA7D}"/>
              </a:ext>
            </a:extLst>
          </p:cNvPr>
          <p:cNvSpPr>
            <a:spLocks noGrp="1"/>
          </p:cNvSpPr>
          <p:nvPr>
            <p:ph type="body" sz="quarter" idx="14"/>
          </p:nvPr>
        </p:nvSpPr>
        <p:spPr>
          <a:xfrm>
            <a:off x="2400949" y="3754999"/>
            <a:ext cx="7390103" cy="430519"/>
          </a:xfrm>
        </p:spPr>
        <p:txBody>
          <a:bodyPr>
            <a:normAutofit/>
          </a:bodyPr>
          <a:lstStyle/>
          <a:p>
            <a:r>
              <a:rPr lang="en-US" sz="2000" dirty="0"/>
              <a:t>What would you like to do now?</a:t>
            </a:r>
            <a:endParaRPr lang="en-US" sz="2000" dirty="0">
              <a:solidFill>
                <a:schemeClr val="tx1"/>
              </a:solidFill>
            </a:endParaRPr>
          </a:p>
        </p:txBody>
      </p:sp>
      <p:sp>
        <p:nvSpPr>
          <p:cNvPr id="5" name="TextBox 4">
            <a:extLst>
              <a:ext uri="{FF2B5EF4-FFF2-40B4-BE49-F238E27FC236}">
                <a16:creationId xmlns:a16="http://schemas.microsoft.com/office/drawing/2014/main" id="{1B37F786-464C-40B8-9C79-C0F685EA220C}"/>
              </a:ext>
            </a:extLst>
          </p:cNvPr>
          <p:cNvSpPr txBox="1"/>
          <p:nvPr/>
        </p:nvSpPr>
        <p:spPr>
          <a:xfrm>
            <a:off x="6763576" y="4435567"/>
            <a:ext cx="1335152" cy="613712"/>
          </a:xfrm>
          <a:prstGeom prst="rect">
            <a:avLst/>
          </a:prstGeom>
          <a:solidFill>
            <a:srgbClr val="9ADAF2"/>
          </a:solidFill>
          <a:ln w="38100">
            <a:solidFill>
              <a:schemeClr val="tx1"/>
            </a:solidFill>
          </a:ln>
        </p:spPr>
        <p:txBody>
          <a:bodyPr wrap="square" rtlCol="0" anchor="ctr" anchorCtr="0">
            <a:noAutofit/>
          </a:bodyPr>
          <a:lstStyle/>
          <a:p>
            <a:pPr algn="ctr"/>
            <a:r>
              <a:rPr lang="en-US" sz="2400" b="1" dirty="0"/>
              <a:t>Exit</a:t>
            </a:r>
          </a:p>
        </p:txBody>
      </p:sp>
      <p:sp>
        <p:nvSpPr>
          <p:cNvPr id="6" name="TextBox 5">
            <a:hlinkClick r:id="rId3" action="ppaction://hlinksldjump"/>
            <a:extLst>
              <a:ext uri="{FF2B5EF4-FFF2-40B4-BE49-F238E27FC236}">
                <a16:creationId xmlns:a16="http://schemas.microsoft.com/office/drawing/2014/main" id="{F21237DE-6E5B-4C5E-8198-D55A9189160B}"/>
              </a:ext>
            </a:extLst>
          </p:cNvPr>
          <p:cNvSpPr txBox="1"/>
          <p:nvPr/>
        </p:nvSpPr>
        <p:spPr>
          <a:xfrm>
            <a:off x="4213235" y="4435567"/>
            <a:ext cx="1335152" cy="613712"/>
          </a:xfrm>
          <a:prstGeom prst="rect">
            <a:avLst/>
          </a:prstGeom>
          <a:solidFill>
            <a:srgbClr val="9ADAF2"/>
          </a:solidFill>
          <a:ln w="38100">
            <a:solidFill>
              <a:schemeClr val="tx1"/>
            </a:solidFill>
          </a:ln>
        </p:spPr>
        <p:txBody>
          <a:bodyPr wrap="square" rtlCol="0" anchor="ctr" anchorCtr="0">
            <a:noAutofit/>
          </a:bodyPr>
          <a:lstStyle/>
          <a:p>
            <a:pPr algn="ctr"/>
            <a:r>
              <a:rPr lang="en-US" sz="2400" b="1" dirty="0"/>
              <a:t>Menu</a:t>
            </a:r>
          </a:p>
        </p:txBody>
      </p:sp>
    </p:spTree>
    <p:extLst>
      <p:ext uri="{BB962C8B-B14F-4D97-AF65-F5344CB8AC3E}">
        <p14:creationId xmlns:p14="http://schemas.microsoft.com/office/powerpoint/2010/main" val="94626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FACD-74B6-43A4-B306-C9E56A34CC37}"/>
              </a:ext>
            </a:extLst>
          </p:cNvPr>
          <p:cNvSpPr>
            <a:spLocks noGrp="1"/>
          </p:cNvSpPr>
          <p:nvPr>
            <p:ph type="title"/>
          </p:nvPr>
        </p:nvSpPr>
        <p:spPr/>
        <p:txBody>
          <a:bodyPr/>
          <a:lstStyle/>
          <a:p>
            <a:r>
              <a:rPr lang="en-US" dirty="0"/>
              <a:t>Menu</a:t>
            </a:r>
          </a:p>
        </p:txBody>
      </p:sp>
      <p:sp>
        <p:nvSpPr>
          <p:cNvPr id="10" name="TextBox 9">
            <a:extLst>
              <a:ext uri="{FF2B5EF4-FFF2-40B4-BE49-F238E27FC236}">
                <a16:creationId xmlns:a16="http://schemas.microsoft.com/office/drawing/2014/main" id="{37B368FB-A218-4888-A6D0-4B380B041996}"/>
              </a:ext>
            </a:extLst>
          </p:cNvPr>
          <p:cNvSpPr txBox="1"/>
          <p:nvPr/>
        </p:nvSpPr>
        <p:spPr>
          <a:xfrm>
            <a:off x="7917349" y="2383723"/>
            <a:ext cx="2622177" cy="1477328"/>
          </a:xfrm>
          <a:prstGeom prst="rect">
            <a:avLst/>
          </a:prstGeom>
          <a:noFill/>
        </p:spPr>
        <p:txBody>
          <a:bodyPr wrap="square" rtlCol="0">
            <a:spAutoFit/>
          </a:bodyPr>
          <a:lstStyle/>
          <a:p>
            <a:pPr algn="ctr"/>
            <a:r>
              <a:rPr lang="en-US" dirty="0"/>
              <a:t>[A description of what each button allows the learner to do will appear here when they roll over the button]</a:t>
            </a:r>
          </a:p>
        </p:txBody>
      </p:sp>
      <p:sp>
        <p:nvSpPr>
          <p:cNvPr id="12" name="TextBox 11">
            <a:hlinkClick r:id="rId3" action="ppaction://hlinksldjump"/>
            <a:extLst>
              <a:ext uri="{FF2B5EF4-FFF2-40B4-BE49-F238E27FC236}">
                <a16:creationId xmlns:a16="http://schemas.microsoft.com/office/drawing/2014/main" id="{57891795-4F14-4888-AC55-EFFCE24E78C8}"/>
              </a:ext>
            </a:extLst>
          </p:cNvPr>
          <p:cNvSpPr txBox="1"/>
          <p:nvPr/>
        </p:nvSpPr>
        <p:spPr>
          <a:xfrm>
            <a:off x="349623" y="2649070"/>
            <a:ext cx="4560001" cy="779930"/>
          </a:xfrm>
          <a:prstGeom prst="rect">
            <a:avLst/>
          </a:prstGeom>
          <a:solidFill>
            <a:schemeClr val="tx1"/>
          </a:solidFill>
          <a:ln w="38100">
            <a:solidFill>
              <a:srgbClr val="96D5ED"/>
            </a:solidFill>
          </a:ln>
        </p:spPr>
        <p:txBody>
          <a:bodyPr wrap="square" rtlCol="0" anchor="ctr" anchorCtr="0">
            <a:noAutofit/>
          </a:bodyPr>
          <a:lstStyle/>
          <a:p>
            <a:r>
              <a:rPr lang="en-US" sz="2400" b="1" dirty="0">
                <a:solidFill>
                  <a:schemeClr val="bg1"/>
                </a:solidFill>
              </a:rPr>
              <a:t>Review</a:t>
            </a:r>
          </a:p>
        </p:txBody>
      </p:sp>
      <p:sp>
        <p:nvSpPr>
          <p:cNvPr id="13" name="TextBox 12">
            <a:hlinkClick r:id="rId4" action="ppaction://hlinksldjump"/>
            <a:extLst>
              <a:ext uri="{FF2B5EF4-FFF2-40B4-BE49-F238E27FC236}">
                <a16:creationId xmlns:a16="http://schemas.microsoft.com/office/drawing/2014/main" id="{3A3CC4E4-60DD-4851-8B75-C810E0D644DC}"/>
              </a:ext>
            </a:extLst>
          </p:cNvPr>
          <p:cNvSpPr txBox="1"/>
          <p:nvPr/>
        </p:nvSpPr>
        <p:spPr>
          <a:xfrm>
            <a:off x="356827" y="3723549"/>
            <a:ext cx="4560001" cy="779930"/>
          </a:xfrm>
          <a:prstGeom prst="rect">
            <a:avLst/>
          </a:prstGeom>
          <a:solidFill>
            <a:schemeClr val="tx1"/>
          </a:solidFill>
          <a:ln w="38100">
            <a:solidFill>
              <a:srgbClr val="96D5ED"/>
            </a:solidFill>
          </a:ln>
        </p:spPr>
        <p:txBody>
          <a:bodyPr wrap="square" rtlCol="0" anchor="ctr" anchorCtr="0">
            <a:noAutofit/>
          </a:bodyPr>
          <a:lstStyle/>
          <a:p>
            <a:r>
              <a:rPr lang="en-US" sz="2400" b="1" dirty="0">
                <a:solidFill>
                  <a:schemeClr val="bg1"/>
                </a:solidFill>
              </a:rPr>
              <a:t>Guided Practice</a:t>
            </a:r>
          </a:p>
        </p:txBody>
      </p:sp>
      <p:sp>
        <p:nvSpPr>
          <p:cNvPr id="14" name="TextBox 13">
            <a:hlinkClick r:id="rId5" action="ppaction://hlinksldjump"/>
            <a:extLst>
              <a:ext uri="{FF2B5EF4-FFF2-40B4-BE49-F238E27FC236}">
                <a16:creationId xmlns:a16="http://schemas.microsoft.com/office/drawing/2014/main" id="{115E1CA1-2063-42CE-A891-A90B29C38F36}"/>
              </a:ext>
            </a:extLst>
          </p:cNvPr>
          <p:cNvSpPr txBox="1"/>
          <p:nvPr/>
        </p:nvSpPr>
        <p:spPr>
          <a:xfrm>
            <a:off x="356827" y="4798028"/>
            <a:ext cx="4560001" cy="779930"/>
          </a:xfrm>
          <a:prstGeom prst="rect">
            <a:avLst/>
          </a:prstGeom>
          <a:solidFill>
            <a:schemeClr val="tx1"/>
          </a:solidFill>
          <a:ln w="38100">
            <a:solidFill>
              <a:srgbClr val="96D5ED"/>
            </a:solidFill>
          </a:ln>
        </p:spPr>
        <p:txBody>
          <a:bodyPr wrap="square" rtlCol="0" anchor="ctr" anchorCtr="0">
            <a:noAutofit/>
          </a:bodyPr>
          <a:lstStyle/>
          <a:p>
            <a:r>
              <a:rPr lang="en-US" sz="2400" b="1" dirty="0">
                <a:solidFill>
                  <a:schemeClr val="bg1"/>
                </a:solidFill>
              </a:rPr>
              <a:t>Independent Practice</a:t>
            </a:r>
          </a:p>
        </p:txBody>
      </p:sp>
    </p:spTree>
    <p:extLst>
      <p:ext uri="{BB962C8B-B14F-4D97-AF65-F5344CB8AC3E}">
        <p14:creationId xmlns:p14="http://schemas.microsoft.com/office/powerpoint/2010/main" val="3256673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FD27-C78D-4E18-B089-838207461E07}"/>
              </a:ext>
            </a:extLst>
          </p:cNvPr>
          <p:cNvSpPr>
            <a:spLocks noGrp="1"/>
          </p:cNvSpPr>
          <p:nvPr>
            <p:ph type="title"/>
          </p:nvPr>
        </p:nvSpPr>
        <p:spPr/>
        <p:txBody>
          <a:bodyPr/>
          <a:lstStyle/>
          <a:p>
            <a:r>
              <a:rPr lang="en-US" sz="4400" dirty="0"/>
              <a:t>Instructions</a:t>
            </a:r>
            <a:endParaRPr lang="en-US" dirty="0"/>
          </a:p>
        </p:txBody>
      </p:sp>
      <p:sp>
        <p:nvSpPr>
          <p:cNvPr id="9" name="Text Placeholder 8">
            <a:extLst>
              <a:ext uri="{FF2B5EF4-FFF2-40B4-BE49-F238E27FC236}">
                <a16:creationId xmlns:a16="http://schemas.microsoft.com/office/drawing/2014/main" id="{73D2980F-1A0B-459A-9EC1-A850E25228E0}"/>
              </a:ext>
            </a:extLst>
          </p:cNvPr>
          <p:cNvSpPr>
            <a:spLocks noGrp="1"/>
          </p:cNvSpPr>
          <p:nvPr>
            <p:ph type="body" sz="quarter" idx="4294967295"/>
          </p:nvPr>
        </p:nvSpPr>
        <p:spPr>
          <a:xfrm>
            <a:off x="231355" y="1160586"/>
            <a:ext cx="3842892" cy="4806460"/>
          </a:xfrm>
        </p:spPr>
        <p:txBody>
          <a:bodyPr/>
          <a:lstStyle/>
          <a:p>
            <a:pPr marL="0" indent="0">
              <a:buNone/>
            </a:pPr>
            <a:r>
              <a:rPr lang="en-US" sz="2000" dirty="0">
                <a:solidFill>
                  <a:schemeClr val="bg1"/>
                </a:solidFill>
              </a:rPr>
              <a:t>[A sample question will be here]</a:t>
            </a:r>
          </a:p>
          <a:p>
            <a:pPr marL="0" indent="0">
              <a:buNone/>
            </a:pPr>
            <a:endParaRPr lang="en-US" sz="2000" dirty="0">
              <a:solidFill>
                <a:schemeClr val="bg1"/>
              </a:solidFill>
            </a:endParaRPr>
          </a:p>
        </p:txBody>
      </p:sp>
      <p:sp>
        <p:nvSpPr>
          <p:cNvPr id="6" name="TextBox 5">
            <a:extLst>
              <a:ext uri="{FF2B5EF4-FFF2-40B4-BE49-F238E27FC236}">
                <a16:creationId xmlns:a16="http://schemas.microsoft.com/office/drawing/2014/main" id="{C24B456F-6B55-4A7E-AD7F-BB8D0F08F891}"/>
              </a:ext>
            </a:extLst>
          </p:cNvPr>
          <p:cNvSpPr txBox="1"/>
          <p:nvPr/>
        </p:nvSpPr>
        <p:spPr>
          <a:xfrm>
            <a:off x="6290097" y="2758365"/>
            <a:ext cx="3842891" cy="2201724"/>
          </a:xfrm>
          <a:prstGeom prst="rect">
            <a:avLst/>
          </a:prstGeom>
          <a:noFill/>
        </p:spPr>
        <p:txBody>
          <a:bodyPr wrap="square" rtlCol="0">
            <a:noAutofit/>
          </a:bodyPr>
          <a:lstStyle/>
          <a:p>
            <a:pPr algn="ctr"/>
            <a:r>
              <a:rPr lang="en-US" dirty="0"/>
              <a:t>[Screen shot or simplified mock-up of what a practice problem will look like;</a:t>
            </a:r>
          </a:p>
          <a:p>
            <a:pPr algn="ctr"/>
            <a:endParaRPr lang="en-US" dirty="0"/>
          </a:p>
          <a:p>
            <a:pPr algn="ctr"/>
            <a:r>
              <a:rPr lang="en-US" dirty="0"/>
              <a:t>Features highlighted as verbal instructions mention them]</a:t>
            </a:r>
          </a:p>
        </p:txBody>
      </p:sp>
      <p:sp>
        <p:nvSpPr>
          <p:cNvPr id="10" name="TextBox 9">
            <a:extLst>
              <a:ext uri="{FF2B5EF4-FFF2-40B4-BE49-F238E27FC236}">
                <a16:creationId xmlns:a16="http://schemas.microsoft.com/office/drawing/2014/main" id="{2D126514-FF76-4D66-80D8-73DC01ED5172}"/>
              </a:ext>
            </a:extLst>
          </p:cNvPr>
          <p:cNvSpPr txBox="1"/>
          <p:nvPr/>
        </p:nvSpPr>
        <p:spPr>
          <a:xfrm>
            <a:off x="1559169" y="6224104"/>
            <a:ext cx="1582616" cy="400111"/>
          </a:xfrm>
          <a:prstGeom prst="rect">
            <a:avLst/>
          </a:prstGeom>
          <a:solidFill>
            <a:schemeClr val="bg1"/>
          </a:solidFill>
          <a:ln w="38100">
            <a:solidFill>
              <a:srgbClr val="52CAFF"/>
            </a:solidFill>
          </a:ln>
        </p:spPr>
        <p:txBody>
          <a:bodyPr wrap="square" rtlCol="0" anchor="ctr" anchorCtr="0">
            <a:noAutofit/>
          </a:bodyPr>
          <a:lstStyle/>
          <a:p>
            <a:r>
              <a:rPr lang="en-US" sz="2000" b="1" dirty="0"/>
              <a:t>Instructions</a:t>
            </a:r>
          </a:p>
        </p:txBody>
      </p:sp>
      <p:pic>
        <p:nvPicPr>
          <p:cNvPr id="12" name="Graphic 11" descr="Home with solid fill">
            <a:hlinkClick r:id="rId3" action="ppaction://hlinksldjump"/>
            <a:extLst>
              <a:ext uri="{FF2B5EF4-FFF2-40B4-BE49-F238E27FC236}">
                <a16:creationId xmlns:a16="http://schemas.microsoft.com/office/drawing/2014/main" id="{F74D9CD7-CD3D-42EF-B81D-735BD4679F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400" y="53788"/>
            <a:ext cx="914400" cy="914400"/>
          </a:xfrm>
          <a:prstGeom prst="rect">
            <a:avLst/>
          </a:prstGeom>
        </p:spPr>
      </p:pic>
      <p:sp>
        <p:nvSpPr>
          <p:cNvPr id="13" name="TextBox 12">
            <a:extLst>
              <a:ext uri="{FF2B5EF4-FFF2-40B4-BE49-F238E27FC236}">
                <a16:creationId xmlns:a16="http://schemas.microsoft.com/office/drawing/2014/main" id="{CFFB4CBD-640D-4EBE-ABC3-229126BB76B8}"/>
              </a:ext>
            </a:extLst>
          </p:cNvPr>
          <p:cNvSpPr txBox="1"/>
          <p:nvPr/>
        </p:nvSpPr>
        <p:spPr>
          <a:xfrm>
            <a:off x="231355" y="6224106"/>
            <a:ext cx="1082841" cy="400110"/>
          </a:xfrm>
          <a:prstGeom prst="rect">
            <a:avLst/>
          </a:prstGeom>
          <a:solidFill>
            <a:schemeClr val="bg1"/>
          </a:solidFill>
          <a:ln w="38100">
            <a:solidFill>
              <a:schemeClr val="accent1"/>
            </a:solidFill>
          </a:ln>
        </p:spPr>
        <p:txBody>
          <a:bodyPr wrap="square" rtlCol="0">
            <a:spAutoFit/>
          </a:bodyPr>
          <a:lstStyle/>
          <a:p>
            <a:pPr algn="ctr"/>
            <a:r>
              <a:rPr lang="en-US" sz="2000" b="1" dirty="0"/>
              <a:t>Skip</a:t>
            </a:r>
          </a:p>
        </p:txBody>
      </p:sp>
      <p:pic>
        <p:nvPicPr>
          <p:cNvPr id="8" name="Graphic 7" descr="Home with solid fill">
            <a:hlinkClick r:id="rId3" action="ppaction://hlinksldjump"/>
            <a:extLst>
              <a:ext uri="{FF2B5EF4-FFF2-40B4-BE49-F238E27FC236}">
                <a16:creationId xmlns:a16="http://schemas.microsoft.com/office/drawing/2014/main" id="{0865AD22-A352-4191-8906-ED55539B9A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82523" y="152401"/>
            <a:ext cx="914400" cy="914400"/>
          </a:xfrm>
          <a:prstGeom prst="rect">
            <a:avLst/>
          </a:prstGeom>
        </p:spPr>
      </p:pic>
    </p:spTree>
    <p:extLst>
      <p:ext uri="{BB962C8B-B14F-4D97-AF65-F5344CB8AC3E}">
        <p14:creationId xmlns:p14="http://schemas.microsoft.com/office/powerpoint/2010/main" val="337232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3FB93E-D334-4716-B288-A9EF69F1CB19}"/>
              </a:ext>
            </a:extLst>
          </p:cNvPr>
          <p:cNvPicPr>
            <a:picLocks noChangeAspect="1"/>
          </p:cNvPicPr>
          <p:nvPr/>
        </p:nvPicPr>
        <p:blipFill>
          <a:blip r:embed="rId3"/>
          <a:stretch>
            <a:fillRect/>
          </a:stretch>
        </p:blipFill>
        <p:spPr>
          <a:xfrm>
            <a:off x="3996606" y="1354250"/>
            <a:ext cx="8076871" cy="4939936"/>
          </a:xfrm>
          <a:prstGeom prst="rect">
            <a:avLst/>
          </a:prstGeom>
        </p:spPr>
      </p:pic>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1 of 6</a:t>
            </a:r>
          </a:p>
        </p:txBody>
      </p:sp>
      <p:pic>
        <p:nvPicPr>
          <p:cNvPr id="4" name="Graphic 3" descr="Home with solid fill">
            <a:hlinkClick r:id="rId4" action="ppaction://hlinksldjump"/>
            <a:extLst>
              <a:ext uri="{FF2B5EF4-FFF2-40B4-BE49-F238E27FC236}">
                <a16:creationId xmlns:a16="http://schemas.microsoft.com/office/drawing/2014/main" id="{9AC89357-CD8A-489D-BDC0-335A80418D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82523" y="152401"/>
            <a:ext cx="914400" cy="914400"/>
          </a:xfrm>
          <a:prstGeom prst="rect">
            <a:avLst/>
          </a:prstGeom>
        </p:spPr>
      </p:pic>
      <p:sp>
        <p:nvSpPr>
          <p:cNvPr id="3" name="TextBox 2">
            <a:extLst>
              <a:ext uri="{FF2B5EF4-FFF2-40B4-BE49-F238E27FC236}">
                <a16:creationId xmlns:a16="http://schemas.microsoft.com/office/drawing/2014/main" id="{C85A88CE-CCDE-465B-888F-10B9A811041B}"/>
              </a:ext>
            </a:extLst>
          </p:cNvPr>
          <p:cNvSpPr txBox="1"/>
          <p:nvPr/>
        </p:nvSpPr>
        <p:spPr>
          <a:xfrm>
            <a:off x="231355" y="1172308"/>
            <a:ext cx="3438771" cy="5392615"/>
          </a:xfrm>
          <a:prstGeom prst="rect">
            <a:avLst/>
          </a:prstGeom>
          <a:noFill/>
          <a:ln>
            <a:noFill/>
          </a:ln>
        </p:spPr>
        <p:txBody>
          <a:bodyPr wrap="square" rtlCol="0">
            <a:noAutofit/>
          </a:bodyPr>
          <a:lstStyle/>
          <a:p>
            <a:pPr>
              <a:spcAft>
                <a:spcPts val="600"/>
              </a:spcAft>
            </a:pPr>
            <a:r>
              <a:rPr lang="en-US" dirty="0">
                <a:solidFill>
                  <a:schemeClr val="bg1"/>
                </a:solidFill>
              </a:rPr>
              <a:t>Using the information below, schedule a conference room for Tom’s presentation.</a:t>
            </a:r>
          </a:p>
          <a:p>
            <a:pPr>
              <a:spcAft>
                <a:spcPts val="600"/>
              </a:spcAft>
            </a:pPr>
            <a:endParaRPr lang="en-US" dirty="0">
              <a:solidFill>
                <a:schemeClr val="bg1"/>
              </a:solidFill>
            </a:endParaRPr>
          </a:p>
          <a:p>
            <a:pPr marL="342900" indent="-342900">
              <a:spcAft>
                <a:spcPts val="600"/>
              </a:spcAft>
              <a:buFont typeface="Arial" panose="020B0604020202020204" pitchFamily="34" charset="0"/>
              <a:buChar char="•"/>
            </a:pPr>
            <a:r>
              <a:rPr lang="en-US" dirty="0">
                <a:solidFill>
                  <a:schemeClr val="bg1"/>
                </a:solidFill>
              </a:rPr>
              <a:t>Tom needs a projector and teleconference speakers</a:t>
            </a:r>
          </a:p>
          <a:p>
            <a:pPr marL="342900" indent="-342900">
              <a:spcAft>
                <a:spcPts val="600"/>
              </a:spcAft>
              <a:buFont typeface="Arial" panose="020B0604020202020204" pitchFamily="34" charset="0"/>
              <a:buChar char="•"/>
            </a:pPr>
            <a:r>
              <a:rPr lang="en-US" dirty="0">
                <a:solidFill>
                  <a:schemeClr val="bg1"/>
                </a:solidFill>
              </a:rPr>
              <a:t>There will be 25 people, but 5 are calling in on the speakers</a:t>
            </a:r>
          </a:p>
          <a:p>
            <a:pPr marL="342900" indent="-342900">
              <a:spcAft>
                <a:spcPts val="600"/>
              </a:spcAft>
              <a:buFont typeface="Arial" panose="020B0604020202020204" pitchFamily="34" charset="0"/>
              <a:buChar char="•"/>
            </a:pPr>
            <a:r>
              <a:rPr lang="en-US" dirty="0">
                <a:solidFill>
                  <a:schemeClr val="bg1"/>
                </a:solidFill>
              </a:rPr>
              <a:t>Tom’s office is 15 minutes away from the building with the conference rooms</a:t>
            </a:r>
          </a:p>
          <a:p>
            <a:pPr marL="342900" indent="-342900">
              <a:spcAft>
                <a:spcPts val="600"/>
              </a:spcAft>
              <a:buFont typeface="Arial" panose="020B0604020202020204" pitchFamily="34" charset="0"/>
              <a:buChar char="•"/>
            </a:pPr>
            <a:r>
              <a:rPr lang="en-US" dirty="0">
                <a:solidFill>
                  <a:schemeClr val="bg1"/>
                </a:solidFill>
              </a:rPr>
              <a:t>The meeting will take 1 hour</a:t>
            </a:r>
          </a:p>
        </p:txBody>
      </p:sp>
      <p:sp>
        <p:nvSpPr>
          <p:cNvPr id="6" name="TextBox 5">
            <a:extLst>
              <a:ext uri="{FF2B5EF4-FFF2-40B4-BE49-F238E27FC236}">
                <a16:creationId xmlns:a16="http://schemas.microsoft.com/office/drawing/2014/main" id="{A51ED649-4273-4DE8-8713-E0FFB9A1612E}"/>
              </a:ext>
            </a:extLst>
          </p:cNvPr>
          <p:cNvSpPr txBox="1"/>
          <p:nvPr/>
        </p:nvSpPr>
        <p:spPr>
          <a:xfrm>
            <a:off x="4325815" y="691661"/>
            <a:ext cx="3024553" cy="410309"/>
          </a:xfrm>
          <a:prstGeom prst="rect">
            <a:avLst/>
          </a:prstGeom>
          <a:solidFill>
            <a:schemeClr val="accent1">
              <a:lumMod val="40000"/>
              <a:lumOff val="60000"/>
            </a:schemeClr>
          </a:solidFill>
          <a:ln w="57150">
            <a:solidFill>
              <a:schemeClr val="bg1"/>
            </a:solidFill>
          </a:ln>
        </p:spPr>
        <p:txBody>
          <a:bodyPr wrap="square" rtlCol="0">
            <a:noAutofit/>
          </a:bodyPr>
          <a:lstStyle/>
          <a:p>
            <a:r>
              <a:rPr lang="en-US" b="1" u="sng" dirty="0"/>
              <a:t>Conference Room Calendar</a:t>
            </a:r>
          </a:p>
        </p:txBody>
      </p:sp>
      <p:sp>
        <p:nvSpPr>
          <p:cNvPr id="7" name="TextBox 6">
            <a:hlinkClick r:id="rId7" action="ppaction://hlinksldjump"/>
            <a:extLst>
              <a:ext uri="{FF2B5EF4-FFF2-40B4-BE49-F238E27FC236}">
                <a16:creationId xmlns:a16="http://schemas.microsoft.com/office/drawing/2014/main" id="{8566A883-64BD-42B8-A1EA-016E8CBCDD01}"/>
              </a:ext>
            </a:extLst>
          </p:cNvPr>
          <p:cNvSpPr txBox="1"/>
          <p:nvPr/>
        </p:nvSpPr>
        <p:spPr>
          <a:xfrm>
            <a:off x="7432430" y="691661"/>
            <a:ext cx="1875693" cy="410309"/>
          </a:xfrm>
          <a:prstGeom prst="rect">
            <a:avLst/>
          </a:prstGeom>
          <a:solidFill>
            <a:schemeClr val="accent6">
              <a:lumMod val="40000"/>
              <a:lumOff val="60000"/>
            </a:schemeClr>
          </a:solidFill>
          <a:ln w="57150">
            <a:solidFill>
              <a:schemeClr val="bg1"/>
            </a:solidFill>
          </a:ln>
        </p:spPr>
        <p:txBody>
          <a:bodyPr wrap="square" rtlCol="0">
            <a:noAutofit/>
          </a:bodyPr>
          <a:lstStyle/>
          <a:p>
            <a:r>
              <a:rPr lang="en-US" dirty="0"/>
              <a:t>Tom’s Calendar</a:t>
            </a:r>
          </a:p>
        </p:txBody>
      </p:sp>
      <p:sp>
        <p:nvSpPr>
          <p:cNvPr id="5" name="Rectangle 4">
            <a:hlinkClick r:id="rId8" action="ppaction://hlinksldjump"/>
            <a:extLst>
              <a:ext uri="{FF2B5EF4-FFF2-40B4-BE49-F238E27FC236}">
                <a16:creationId xmlns:a16="http://schemas.microsoft.com/office/drawing/2014/main" id="{E52529E2-AFD8-47DD-869C-13B1453F6C88}"/>
              </a:ext>
            </a:extLst>
          </p:cNvPr>
          <p:cNvSpPr/>
          <p:nvPr/>
        </p:nvSpPr>
        <p:spPr>
          <a:xfrm>
            <a:off x="4771292" y="3324225"/>
            <a:ext cx="1755648" cy="228600"/>
          </a:xfrm>
          <a:prstGeom prst="rect">
            <a:avLst/>
          </a:prstGeom>
          <a:solidFill>
            <a:srgbClr val="FFFFFF"/>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1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1 of 6</a:t>
            </a:r>
          </a:p>
        </p:txBody>
      </p:sp>
      <p:pic>
        <p:nvPicPr>
          <p:cNvPr id="4" name="Graphic 3" descr="Home with solid fill">
            <a:hlinkClick r:id="rId3" action="ppaction://hlinksldjump"/>
            <a:extLst>
              <a:ext uri="{FF2B5EF4-FFF2-40B4-BE49-F238E27FC236}">
                <a16:creationId xmlns:a16="http://schemas.microsoft.com/office/drawing/2014/main" id="{9AC89357-CD8A-489D-BDC0-335A80418D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2523" y="152401"/>
            <a:ext cx="914400" cy="914400"/>
          </a:xfrm>
          <a:prstGeom prst="rect">
            <a:avLst/>
          </a:prstGeom>
        </p:spPr>
      </p:pic>
      <p:sp>
        <p:nvSpPr>
          <p:cNvPr id="3" name="TextBox 2">
            <a:extLst>
              <a:ext uri="{FF2B5EF4-FFF2-40B4-BE49-F238E27FC236}">
                <a16:creationId xmlns:a16="http://schemas.microsoft.com/office/drawing/2014/main" id="{C85A88CE-CCDE-465B-888F-10B9A811041B}"/>
              </a:ext>
            </a:extLst>
          </p:cNvPr>
          <p:cNvSpPr txBox="1"/>
          <p:nvPr/>
        </p:nvSpPr>
        <p:spPr>
          <a:xfrm>
            <a:off x="231355" y="1172308"/>
            <a:ext cx="3438771" cy="5392615"/>
          </a:xfrm>
          <a:prstGeom prst="rect">
            <a:avLst/>
          </a:prstGeom>
          <a:noFill/>
          <a:ln>
            <a:noFill/>
          </a:ln>
        </p:spPr>
        <p:txBody>
          <a:bodyPr wrap="square" rtlCol="0">
            <a:noAutofit/>
          </a:bodyPr>
          <a:lstStyle/>
          <a:p>
            <a:pPr>
              <a:spcAft>
                <a:spcPts val="600"/>
              </a:spcAft>
            </a:pPr>
            <a:r>
              <a:rPr lang="en-US" dirty="0">
                <a:solidFill>
                  <a:schemeClr val="bg1"/>
                </a:solidFill>
              </a:rPr>
              <a:t>Using the information below, schedule a conference room for Tom’s presentation.</a:t>
            </a:r>
          </a:p>
          <a:p>
            <a:pPr>
              <a:spcAft>
                <a:spcPts val="600"/>
              </a:spcAft>
            </a:pPr>
            <a:endParaRPr lang="en-US" dirty="0">
              <a:solidFill>
                <a:schemeClr val="bg1"/>
              </a:solidFill>
            </a:endParaRPr>
          </a:p>
          <a:p>
            <a:pPr marL="342900" indent="-342900">
              <a:spcAft>
                <a:spcPts val="600"/>
              </a:spcAft>
              <a:buFont typeface="Arial" panose="020B0604020202020204" pitchFamily="34" charset="0"/>
              <a:buChar char="•"/>
            </a:pPr>
            <a:r>
              <a:rPr lang="en-US" dirty="0">
                <a:solidFill>
                  <a:schemeClr val="bg1"/>
                </a:solidFill>
              </a:rPr>
              <a:t>Tom needs a projector and teleconference speakers</a:t>
            </a:r>
          </a:p>
          <a:p>
            <a:pPr marL="342900" indent="-342900">
              <a:spcAft>
                <a:spcPts val="600"/>
              </a:spcAft>
              <a:buFont typeface="Arial" panose="020B0604020202020204" pitchFamily="34" charset="0"/>
              <a:buChar char="•"/>
            </a:pPr>
            <a:r>
              <a:rPr lang="en-US" dirty="0">
                <a:solidFill>
                  <a:schemeClr val="bg1"/>
                </a:solidFill>
              </a:rPr>
              <a:t>There will be 25 people, but 5 are calling in on the speakers</a:t>
            </a:r>
          </a:p>
          <a:p>
            <a:pPr marL="342900" indent="-342900">
              <a:spcAft>
                <a:spcPts val="600"/>
              </a:spcAft>
              <a:buFont typeface="Arial" panose="020B0604020202020204" pitchFamily="34" charset="0"/>
              <a:buChar char="•"/>
            </a:pPr>
            <a:r>
              <a:rPr lang="en-US" dirty="0">
                <a:solidFill>
                  <a:schemeClr val="bg1"/>
                </a:solidFill>
              </a:rPr>
              <a:t>Tom’s office is 15 minutes away from the building with the conference rooms</a:t>
            </a:r>
          </a:p>
          <a:p>
            <a:pPr marL="342900" indent="-342900">
              <a:spcAft>
                <a:spcPts val="600"/>
              </a:spcAft>
              <a:buFont typeface="Arial" panose="020B0604020202020204" pitchFamily="34" charset="0"/>
              <a:buChar char="•"/>
            </a:pPr>
            <a:r>
              <a:rPr lang="en-US" dirty="0">
                <a:solidFill>
                  <a:schemeClr val="bg1"/>
                </a:solidFill>
              </a:rPr>
              <a:t>The meeting will take 1 hour</a:t>
            </a:r>
          </a:p>
        </p:txBody>
      </p:sp>
      <p:sp>
        <p:nvSpPr>
          <p:cNvPr id="6" name="TextBox 5">
            <a:extLst>
              <a:ext uri="{FF2B5EF4-FFF2-40B4-BE49-F238E27FC236}">
                <a16:creationId xmlns:a16="http://schemas.microsoft.com/office/drawing/2014/main" id="{A51ED649-4273-4DE8-8713-E0FFB9A1612E}"/>
              </a:ext>
            </a:extLst>
          </p:cNvPr>
          <p:cNvSpPr txBox="1"/>
          <p:nvPr/>
        </p:nvSpPr>
        <p:spPr>
          <a:xfrm>
            <a:off x="4325815" y="691661"/>
            <a:ext cx="3024553" cy="410309"/>
          </a:xfrm>
          <a:prstGeom prst="rect">
            <a:avLst/>
          </a:prstGeom>
          <a:solidFill>
            <a:schemeClr val="accent1">
              <a:lumMod val="40000"/>
              <a:lumOff val="60000"/>
            </a:schemeClr>
          </a:solidFill>
          <a:ln w="57150">
            <a:solidFill>
              <a:schemeClr val="bg1"/>
            </a:solidFill>
          </a:ln>
        </p:spPr>
        <p:txBody>
          <a:bodyPr wrap="square" rtlCol="0">
            <a:noAutofit/>
          </a:bodyPr>
          <a:lstStyle/>
          <a:p>
            <a:r>
              <a:rPr lang="en-US" b="1" u="sng" dirty="0"/>
              <a:t>Conference Room Calendar</a:t>
            </a:r>
          </a:p>
        </p:txBody>
      </p:sp>
      <p:sp>
        <p:nvSpPr>
          <p:cNvPr id="7" name="TextBox 6">
            <a:hlinkClick r:id="rId6" action="ppaction://hlinksldjump"/>
            <a:extLst>
              <a:ext uri="{FF2B5EF4-FFF2-40B4-BE49-F238E27FC236}">
                <a16:creationId xmlns:a16="http://schemas.microsoft.com/office/drawing/2014/main" id="{8566A883-64BD-42B8-A1EA-016E8CBCDD01}"/>
              </a:ext>
            </a:extLst>
          </p:cNvPr>
          <p:cNvSpPr txBox="1"/>
          <p:nvPr/>
        </p:nvSpPr>
        <p:spPr>
          <a:xfrm>
            <a:off x="7432430" y="691661"/>
            <a:ext cx="1875693" cy="410309"/>
          </a:xfrm>
          <a:prstGeom prst="rect">
            <a:avLst/>
          </a:prstGeom>
          <a:solidFill>
            <a:schemeClr val="accent6">
              <a:lumMod val="40000"/>
              <a:lumOff val="60000"/>
            </a:schemeClr>
          </a:solidFill>
          <a:ln w="57150">
            <a:solidFill>
              <a:schemeClr val="bg1"/>
            </a:solidFill>
          </a:ln>
        </p:spPr>
        <p:txBody>
          <a:bodyPr wrap="square" rtlCol="0">
            <a:noAutofit/>
          </a:bodyPr>
          <a:lstStyle/>
          <a:p>
            <a:r>
              <a:rPr lang="en-US" dirty="0"/>
              <a:t>Tom’s Calendar</a:t>
            </a:r>
          </a:p>
        </p:txBody>
      </p:sp>
      <p:pic>
        <p:nvPicPr>
          <p:cNvPr id="10" name="Picture 9">
            <a:extLst>
              <a:ext uri="{FF2B5EF4-FFF2-40B4-BE49-F238E27FC236}">
                <a16:creationId xmlns:a16="http://schemas.microsoft.com/office/drawing/2014/main" id="{0563A35A-4B52-4FCD-9389-D0D92B9F3815}"/>
              </a:ext>
            </a:extLst>
          </p:cNvPr>
          <p:cNvPicPr>
            <a:picLocks noChangeAspect="1"/>
          </p:cNvPicPr>
          <p:nvPr/>
        </p:nvPicPr>
        <p:blipFill>
          <a:blip r:embed="rId7"/>
          <a:stretch>
            <a:fillRect/>
          </a:stretch>
        </p:blipFill>
        <p:spPr>
          <a:xfrm>
            <a:off x="3996606" y="1354250"/>
            <a:ext cx="8076871" cy="4939936"/>
          </a:xfrm>
          <a:prstGeom prst="rect">
            <a:avLst/>
          </a:prstGeom>
        </p:spPr>
      </p:pic>
      <p:sp>
        <p:nvSpPr>
          <p:cNvPr id="9" name="Rectangle 8">
            <a:hlinkClick r:id="rId8" action="ppaction://hlinksldjump"/>
            <a:extLst>
              <a:ext uri="{FF2B5EF4-FFF2-40B4-BE49-F238E27FC236}">
                <a16:creationId xmlns:a16="http://schemas.microsoft.com/office/drawing/2014/main" id="{BA22635B-4FF5-4984-99C4-084CDEBF2B4C}"/>
              </a:ext>
            </a:extLst>
          </p:cNvPr>
          <p:cNvSpPr/>
          <p:nvPr/>
        </p:nvSpPr>
        <p:spPr>
          <a:xfrm>
            <a:off x="4771292" y="3324225"/>
            <a:ext cx="1755648" cy="228600"/>
          </a:xfrm>
          <a:prstGeom prst="rect">
            <a:avLst/>
          </a:prstGeom>
          <a:solidFill>
            <a:schemeClr val="accent4">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08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1 of 6</a:t>
            </a:r>
          </a:p>
        </p:txBody>
      </p:sp>
      <p:pic>
        <p:nvPicPr>
          <p:cNvPr id="4" name="Graphic 3" descr="Home with solid fill">
            <a:hlinkClick r:id="rId3" action="ppaction://hlinksldjump"/>
            <a:extLst>
              <a:ext uri="{FF2B5EF4-FFF2-40B4-BE49-F238E27FC236}">
                <a16:creationId xmlns:a16="http://schemas.microsoft.com/office/drawing/2014/main" id="{9AC89357-CD8A-489D-BDC0-335A80418D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2523" y="152401"/>
            <a:ext cx="914400" cy="914400"/>
          </a:xfrm>
          <a:prstGeom prst="rect">
            <a:avLst/>
          </a:prstGeom>
        </p:spPr>
      </p:pic>
      <p:sp>
        <p:nvSpPr>
          <p:cNvPr id="3" name="TextBox 2">
            <a:extLst>
              <a:ext uri="{FF2B5EF4-FFF2-40B4-BE49-F238E27FC236}">
                <a16:creationId xmlns:a16="http://schemas.microsoft.com/office/drawing/2014/main" id="{C85A88CE-CCDE-465B-888F-10B9A811041B}"/>
              </a:ext>
            </a:extLst>
          </p:cNvPr>
          <p:cNvSpPr txBox="1"/>
          <p:nvPr/>
        </p:nvSpPr>
        <p:spPr>
          <a:xfrm>
            <a:off x="231355" y="1172308"/>
            <a:ext cx="3438771" cy="5392615"/>
          </a:xfrm>
          <a:prstGeom prst="rect">
            <a:avLst/>
          </a:prstGeom>
          <a:noFill/>
          <a:ln>
            <a:noFill/>
          </a:ln>
        </p:spPr>
        <p:txBody>
          <a:bodyPr wrap="square" rtlCol="0">
            <a:noAutofit/>
          </a:bodyPr>
          <a:lstStyle/>
          <a:p>
            <a:pPr>
              <a:spcAft>
                <a:spcPts val="600"/>
              </a:spcAft>
            </a:pPr>
            <a:r>
              <a:rPr lang="en-US" dirty="0">
                <a:solidFill>
                  <a:schemeClr val="bg1"/>
                </a:solidFill>
              </a:rPr>
              <a:t>Using the information below, schedule a conference room for Tom’s presentation.</a:t>
            </a:r>
          </a:p>
          <a:p>
            <a:pPr>
              <a:spcAft>
                <a:spcPts val="600"/>
              </a:spcAft>
            </a:pPr>
            <a:endParaRPr lang="en-US" dirty="0">
              <a:solidFill>
                <a:schemeClr val="bg1"/>
              </a:solidFill>
            </a:endParaRPr>
          </a:p>
          <a:p>
            <a:pPr marL="342900" indent="-342900">
              <a:spcAft>
                <a:spcPts val="600"/>
              </a:spcAft>
              <a:buFont typeface="Arial" panose="020B0604020202020204" pitchFamily="34" charset="0"/>
              <a:buChar char="•"/>
            </a:pPr>
            <a:r>
              <a:rPr lang="en-US" dirty="0">
                <a:solidFill>
                  <a:schemeClr val="bg1"/>
                </a:solidFill>
              </a:rPr>
              <a:t>Tom needs a projector and teleconference speakers</a:t>
            </a:r>
          </a:p>
          <a:p>
            <a:pPr marL="342900" indent="-342900">
              <a:spcAft>
                <a:spcPts val="600"/>
              </a:spcAft>
              <a:buFont typeface="Arial" panose="020B0604020202020204" pitchFamily="34" charset="0"/>
              <a:buChar char="•"/>
            </a:pPr>
            <a:r>
              <a:rPr lang="en-US" dirty="0">
                <a:solidFill>
                  <a:schemeClr val="bg1"/>
                </a:solidFill>
              </a:rPr>
              <a:t>There will be 25 people, but 5 are calling in on the speakers</a:t>
            </a:r>
          </a:p>
          <a:p>
            <a:pPr marL="342900" indent="-342900">
              <a:spcAft>
                <a:spcPts val="600"/>
              </a:spcAft>
              <a:buFont typeface="Arial" panose="020B0604020202020204" pitchFamily="34" charset="0"/>
              <a:buChar char="•"/>
            </a:pPr>
            <a:r>
              <a:rPr lang="en-US" dirty="0">
                <a:solidFill>
                  <a:schemeClr val="bg1"/>
                </a:solidFill>
              </a:rPr>
              <a:t>Tom’s office is 15 minutes away from the building with the conference rooms</a:t>
            </a:r>
          </a:p>
          <a:p>
            <a:pPr marL="342900" indent="-342900">
              <a:spcAft>
                <a:spcPts val="600"/>
              </a:spcAft>
              <a:buFont typeface="Arial" panose="020B0604020202020204" pitchFamily="34" charset="0"/>
              <a:buChar char="•"/>
            </a:pPr>
            <a:r>
              <a:rPr lang="en-US" dirty="0">
                <a:solidFill>
                  <a:schemeClr val="bg1"/>
                </a:solidFill>
              </a:rPr>
              <a:t>The meeting will take 1 hour</a:t>
            </a:r>
          </a:p>
        </p:txBody>
      </p:sp>
      <p:sp>
        <p:nvSpPr>
          <p:cNvPr id="6" name="TextBox 5">
            <a:extLst>
              <a:ext uri="{FF2B5EF4-FFF2-40B4-BE49-F238E27FC236}">
                <a16:creationId xmlns:a16="http://schemas.microsoft.com/office/drawing/2014/main" id="{A51ED649-4273-4DE8-8713-E0FFB9A1612E}"/>
              </a:ext>
            </a:extLst>
          </p:cNvPr>
          <p:cNvSpPr txBox="1"/>
          <p:nvPr/>
        </p:nvSpPr>
        <p:spPr>
          <a:xfrm>
            <a:off x="3670126" y="380126"/>
            <a:ext cx="3024553" cy="410309"/>
          </a:xfrm>
          <a:prstGeom prst="rect">
            <a:avLst/>
          </a:prstGeom>
          <a:solidFill>
            <a:schemeClr val="accent1">
              <a:lumMod val="40000"/>
              <a:lumOff val="60000"/>
            </a:schemeClr>
          </a:solidFill>
          <a:ln w="57150">
            <a:solidFill>
              <a:schemeClr val="bg1"/>
            </a:solidFill>
          </a:ln>
        </p:spPr>
        <p:txBody>
          <a:bodyPr wrap="square" rtlCol="0">
            <a:noAutofit/>
          </a:bodyPr>
          <a:lstStyle/>
          <a:p>
            <a:r>
              <a:rPr lang="en-US" b="1" u="sng" dirty="0"/>
              <a:t>Conference Room Calendar</a:t>
            </a:r>
          </a:p>
        </p:txBody>
      </p:sp>
      <p:sp>
        <p:nvSpPr>
          <p:cNvPr id="7" name="TextBox 6">
            <a:hlinkClick r:id="rId6" action="ppaction://hlinksldjump"/>
            <a:extLst>
              <a:ext uri="{FF2B5EF4-FFF2-40B4-BE49-F238E27FC236}">
                <a16:creationId xmlns:a16="http://schemas.microsoft.com/office/drawing/2014/main" id="{8566A883-64BD-42B8-A1EA-016E8CBCDD01}"/>
              </a:ext>
            </a:extLst>
          </p:cNvPr>
          <p:cNvSpPr txBox="1"/>
          <p:nvPr/>
        </p:nvSpPr>
        <p:spPr>
          <a:xfrm>
            <a:off x="6776741" y="380126"/>
            <a:ext cx="1875693" cy="410309"/>
          </a:xfrm>
          <a:prstGeom prst="rect">
            <a:avLst/>
          </a:prstGeom>
          <a:solidFill>
            <a:schemeClr val="accent6">
              <a:lumMod val="40000"/>
              <a:lumOff val="60000"/>
            </a:schemeClr>
          </a:solidFill>
          <a:ln w="57150">
            <a:solidFill>
              <a:schemeClr val="bg1"/>
            </a:solidFill>
          </a:ln>
        </p:spPr>
        <p:txBody>
          <a:bodyPr wrap="square" rtlCol="0">
            <a:noAutofit/>
          </a:bodyPr>
          <a:lstStyle/>
          <a:p>
            <a:r>
              <a:rPr lang="en-US" dirty="0"/>
              <a:t>Tom’s Calendar</a:t>
            </a:r>
          </a:p>
        </p:txBody>
      </p:sp>
      <p:pic>
        <p:nvPicPr>
          <p:cNvPr id="10" name="Picture 9">
            <a:extLst>
              <a:ext uri="{FF2B5EF4-FFF2-40B4-BE49-F238E27FC236}">
                <a16:creationId xmlns:a16="http://schemas.microsoft.com/office/drawing/2014/main" id="{0563A35A-4B52-4FCD-9389-D0D92B9F3815}"/>
              </a:ext>
            </a:extLst>
          </p:cNvPr>
          <p:cNvPicPr>
            <a:picLocks noChangeAspect="1"/>
          </p:cNvPicPr>
          <p:nvPr/>
        </p:nvPicPr>
        <p:blipFill>
          <a:blip r:embed="rId7"/>
          <a:stretch>
            <a:fillRect/>
          </a:stretch>
        </p:blipFill>
        <p:spPr>
          <a:xfrm>
            <a:off x="3996606" y="1354250"/>
            <a:ext cx="8076871" cy="4939936"/>
          </a:xfrm>
          <a:prstGeom prst="rect">
            <a:avLst/>
          </a:prstGeom>
        </p:spPr>
      </p:pic>
      <p:sp>
        <p:nvSpPr>
          <p:cNvPr id="52" name="Rectangle 51">
            <a:extLst>
              <a:ext uri="{FF2B5EF4-FFF2-40B4-BE49-F238E27FC236}">
                <a16:creationId xmlns:a16="http://schemas.microsoft.com/office/drawing/2014/main" id="{EBAAAAD8-7BA3-4130-808A-40936FDFBE6F}"/>
              </a:ext>
            </a:extLst>
          </p:cNvPr>
          <p:cNvSpPr/>
          <p:nvPr/>
        </p:nvSpPr>
        <p:spPr>
          <a:xfrm>
            <a:off x="0" y="1"/>
            <a:ext cx="12192000" cy="6858000"/>
          </a:xfrm>
          <a:prstGeom prst="rect">
            <a:avLst/>
          </a:prstGeom>
          <a:solidFill>
            <a:srgbClr val="D9D9D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A22635B-4FF5-4984-99C4-084CDEBF2B4C}"/>
              </a:ext>
            </a:extLst>
          </p:cNvPr>
          <p:cNvSpPr/>
          <p:nvPr/>
        </p:nvSpPr>
        <p:spPr>
          <a:xfrm>
            <a:off x="4115603" y="3012690"/>
            <a:ext cx="1755648" cy="228600"/>
          </a:xfrm>
          <a:prstGeom prst="rect">
            <a:avLst/>
          </a:prstGeom>
          <a:solidFill>
            <a:schemeClr val="accent4">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6874CDCA-E483-4400-B03B-ECFE96F09903}"/>
              </a:ext>
            </a:extLst>
          </p:cNvPr>
          <p:cNvGrpSpPr/>
          <p:nvPr/>
        </p:nvGrpSpPr>
        <p:grpSpPr>
          <a:xfrm>
            <a:off x="311874" y="380126"/>
            <a:ext cx="10651206" cy="5392615"/>
            <a:chOff x="967563" y="691661"/>
            <a:chExt cx="10651206" cy="5392615"/>
          </a:xfrm>
        </p:grpSpPr>
        <p:sp>
          <p:nvSpPr>
            <p:cNvPr id="5" name="Rectangle 4">
              <a:extLst>
                <a:ext uri="{FF2B5EF4-FFF2-40B4-BE49-F238E27FC236}">
                  <a16:creationId xmlns:a16="http://schemas.microsoft.com/office/drawing/2014/main" id="{4F6FF266-9024-4359-BF26-DD729D53FB6F}"/>
                </a:ext>
              </a:extLst>
            </p:cNvPr>
            <p:cNvSpPr/>
            <p:nvPr/>
          </p:nvSpPr>
          <p:spPr>
            <a:xfrm>
              <a:off x="967563" y="691661"/>
              <a:ext cx="10651206" cy="5392615"/>
            </a:xfrm>
            <a:prstGeom prst="rect">
              <a:avLst/>
            </a:prstGeom>
            <a:solidFill>
              <a:schemeClr val="bg1"/>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17556FB-1D8E-4D65-8B98-A2B4FA10C335}"/>
                </a:ext>
              </a:extLst>
            </p:cNvPr>
            <p:cNvSpPr txBox="1"/>
            <p:nvPr/>
          </p:nvSpPr>
          <p:spPr>
            <a:xfrm>
              <a:off x="967563" y="691661"/>
              <a:ext cx="10651206" cy="480647"/>
            </a:xfrm>
            <a:prstGeom prst="rect">
              <a:avLst/>
            </a:prstGeom>
            <a:solidFill>
              <a:schemeClr val="bg1">
                <a:lumMod val="50000"/>
              </a:schemeClr>
            </a:solidFill>
          </p:spPr>
          <p:txBody>
            <a:bodyPr wrap="square" tIns="91440" rtlCol="0">
              <a:noAutofit/>
            </a:bodyPr>
            <a:lstStyle/>
            <a:p>
              <a:r>
                <a:rPr lang="en-US" dirty="0">
                  <a:solidFill>
                    <a:schemeClr val="bg1"/>
                  </a:solidFill>
                </a:rPr>
                <a:t>New Meeting</a:t>
              </a:r>
            </a:p>
          </p:txBody>
        </p:sp>
      </p:grpSp>
      <p:grpSp>
        <p:nvGrpSpPr>
          <p:cNvPr id="45" name="Group 44">
            <a:extLst>
              <a:ext uri="{FF2B5EF4-FFF2-40B4-BE49-F238E27FC236}">
                <a16:creationId xmlns:a16="http://schemas.microsoft.com/office/drawing/2014/main" id="{4E336EC1-5791-41E4-910F-744751598112}"/>
              </a:ext>
            </a:extLst>
          </p:cNvPr>
          <p:cNvGrpSpPr/>
          <p:nvPr/>
        </p:nvGrpSpPr>
        <p:grpSpPr>
          <a:xfrm>
            <a:off x="556423" y="1134490"/>
            <a:ext cx="2458014" cy="4212211"/>
            <a:chOff x="1212112" y="1446025"/>
            <a:chExt cx="2458014" cy="4212211"/>
          </a:xfrm>
        </p:grpSpPr>
        <p:sp>
          <p:nvSpPr>
            <p:cNvPr id="11" name="TextBox 10">
              <a:extLst>
                <a:ext uri="{FF2B5EF4-FFF2-40B4-BE49-F238E27FC236}">
                  <a16:creationId xmlns:a16="http://schemas.microsoft.com/office/drawing/2014/main" id="{4D177FD0-38D8-4343-810B-07FAD42B0840}"/>
                </a:ext>
              </a:extLst>
            </p:cNvPr>
            <p:cNvSpPr txBox="1"/>
            <p:nvPr/>
          </p:nvSpPr>
          <p:spPr>
            <a:xfrm>
              <a:off x="1212112" y="1446025"/>
              <a:ext cx="1424762" cy="369332"/>
            </a:xfrm>
            <a:prstGeom prst="rect">
              <a:avLst/>
            </a:prstGeom>
            <a:noFill/>
          </p:spPr>
          <p:txBody>
            <a:bodyPr wrap="square" rtlCol="0">
              <a:spAutoFit/>
            </a:bodyPr>
            <a:lstStyle/>
            <a:p>
              <a:r>
                <a:rPr lang="en-US" dirty="0">
                  <a:solidFill>
                    <a:schemeClr val="bg2">
                      <a:lumMod val="50000"/>
                    </a:schemeClr>
                  </a:solidFill>
                </a:rPr>
                <a:t>Title</a:t>
              </a:r>
            </a:p>
          </p:txBody>
        </p:sp>
        <p:sp>
          <p:nvSpPr>
            <p:cNvPr id="12" name="TextBox 11">
              <a:extLst>
                <a:ext uri="{FF2B5EF4-FFF2-40B4-BE49-F238E27FC236}">
                  <a16:creationId xmlns:a16="http://schemas.microsoft.com/office/drawing/2014/main" id="{F5087267-9C99-4245-8F64-9193C2FFD5CE}"/>
                </a:ext>
              </a:extLst>
            </p:cNvPr>
            <p:cNvSpPr txBox="1"/>
            <p:nvPr/>
          </p:nvSpPr>
          <p:spPr>
            <a:xfrm>
              <a:off x="1212112" y="1946936"/>
              <a:ext cx="1424762" cy="369332"/>
            </a:xfrm>
            <a:prstGeom prst="rect">
              <a:avLst/>
            </a:prstGeom>
            <a:noFill/>
          </p:spPr>
          <p:txBody>
            <a:bodyPr wrap="square" rtlCol="0">
              <a:spAutoFit/>
            </a:bodyPr>
            <a:lstStyle/>
            <a:p>
              <a:r>
                <a:rPr lang="en-US" dirty="0">
                  <a:solidFill>
                    <a:schemeClr val="bg2">
                      <a:lumMod val="50000"/>
                    </a:schemeClr>
                  </a:solidFill>
                </a:rPr>
                <a:t>Start Time</a:t>
              </a:r>
            </a:p>
          </p:txBody>
        </p:sp>
        <p:sp>
          <p:nvSpPr>
            <p:cNvPr id="13" name="TextBox 12">
              <a:extLst>
                <a:ext uri="{FF2B5EF4-FFF2-40B4-BE49-F238E27FC236}">
                  <a16:creationId xmlns:a16="http://schemas.microsoft.com/office/drawing/2014/main" id="{1CA3B4EA-922D-42BD-B8A6-244FF02D7919}"/>
                </a:ext>
              </a:extLst>
            </p:cNvPr>
            <p:cNvSpPr txBox="1"/>
            <p:nvPr/>
          </p:nvSpPr>
          <p:spPr>
            <a:xfrm>
              <a:off x="1212112" y="2457615"/>
              <a:ext cx="1424762" cy="369332"/>
            </a:xfrm>
            <a:prstGeom prst="rect">
              <a:avLst/>
            </a:prstGeom>
            <a:noFill/>
          </p:spPr>
          <p:txBody>
            <a:bodyPr wrap="square" rtlCol="0">
              <a:spAutoFit/>
            </a:bodyPr>
            <a:lstStyle/>
            <a:p>
              <a:r>
                <a:rPr lang="en-US" dirty="0">
                  <a:solidFill>
                    <a:schemeClr val="bg2">
                      <a:lumMod val="50000"/>
                    </a:schemeClr>
                  </a:solidFill>
                </a:rPr>
                <a:t>End Time</a:t>
              </a:r>
            </a:p>
          </p:txBody>
        </p:sp>
        <p:sp>
          <p:nvSpPr>
            <p:cNvPr id="14" name="TextBox 13">
              <a:extLst>
                <a:ext uri="{FF2B5EF4-FFF2-40B4-BE49-F238E27FC236}">
                  <a16:creationId xmlns:a16="http://schemas.microsoft.com/office/drawing/2014/main" id="{D80204A5-F28F-4ADC-AF1B-56A64E80F300}"/>
                </a:ext>
              </a:extLst>
            </p:cNvPr>
            <p:cNvSpPr txBox="1"/>
            <p:nvPr/>
          </p:nvSpPr>
          <p:spPr>
            <a:xfrm>
              <a:off x="1212112" y="2952778"/>
              <a:ext cx="2458014" cy="369332"/>
            </a:xfrm>
            <a:prstGeom prst="rect">
              <a:avLst/>
            </a:prstGeom>
            <a:noFill/>
          </p:spPr>
          <p:txBody>
            <a:bodyPr wrap="square" rtlCol="0">
              <a:spAutoFit/>
            </a:bodyPr>
            <a:lstStyle/>
            <a:p>
              <a:r>
                <a:rPr lang="en-US" dirty="0">
                  <a:solidFill>
                    <a:schemeClr val="bg2">
                      <a:lumMod val="50000"/>
                    </a:schemeClr>
                  </a:solidFill>
                </a:rPr>
                <a:t>Required Attendees</a:t>
              </a:r>
            </a:p>
          </p:txBody>
        </p:sp>
        <p:sp>
          <p:nvSpPr>
            <p:cNvPr id="15" name="TextBox 14">
              <a:extLst>
                <a:ext uri="{FF2B5EF4-FFF2-40B4-BE49-F238E27FC236}">
                  <a16:creationId xmlns:a16="http://schemas.microsoft.com/office/drawing/2014/main" id="{B6EC0234-ED70-4E0D-B8AA-84BA510A6C05}"/>
                </a:ext>
              </a:extLst>
            </p:cNvPr>
            <p:cNvSpPr txBox="1"/>
            <p:nvPr/>
          </p:nvSpPr>
          <p:spPr>
            <a:xfrm>
              <a:off x="1212112" y="3953782"/>
              <a:ext cx="2458014" cy="369332"/>
            </a:xfrm>
            <a:prstGeom prst="rect">
              <a:avLst/>
            </a:prstGeom>
            <a:noFill/>
          </p:spPr>
          <p:txBody>
            <a:bodyPr wrap="square" rtlCol="0">
              <a:spAutoFit/>
            </a:bodyPr>
            <a:lstStyle/>
            <a:p>
              <a:r>
                <a:rPr lang="en-US" dirty="0">
                  <a:solidFill>
                    <a:schemeClr val="bg2">
                      <a:lumMod val="50000"/>
                    </a:schemeClr>
                  </a:solidFill>
                </a:rPr>
                <a:t>Optional Attendees</a:t>
              </a:r>
            </a:p>
          </p:txBody>
        </p:sp>
        <p:sp>
          <p:nvSpPr>
            <p:cNvPr id="16" name="TextBox 15">
              <a:extLst>
                <a:ext uri="{FF2B5EF4-FFF2-40B4-BE49-F238E27FC236}">
                  <a16:creationId xmlns:a16="http://schemas.microsoft.com/office/drawing/2014/main" id="{8B495F8D-7206-402C-ACD9-0351547F6C21}"/>
                </a:ext>
              </a:extLst>
            </p:cNvPr>
            <p:cNvSpPr txBox="1"/>
            <p:nvPr/>
          </p:nvSpPr>
          <p:spPr>
            <a:xfrm>
              <a:off x="1212112" y="4818553"/>
              <a:ext cx="2458014" cy="369332"/>
            </a:xfrm>
            <a:prstGeom prst="rect">
              <a:avLst/>
            </a:prstGeom>
            <a:noFill/>
          </p:spPr>
          <p:txBody>
            <a:bodyPr wrap="square" rtlCol="0">
              <a:spAutoFit/>
            </a:bodyPr>
            <a:lstStyle/>
            <a:p>
              <a:r>
                <a:rPr lang="en-US" dirty="0">
                  <a:solidFill>
                    <a:schemeClr val="bg2">
                      <a:lumMod val="50000"/>
                    </a:schemeClr>
                  </a:solidFill>
                </a:rPr>
                <a:t>Location</a:t>
              </a:r>
            </a:p>
          </p:txBody>
        </p:sp>
        <p:sp>
          <p:nvSpPr>
            <p:cNvPr id="17" name="TextBox 16">
              <a:extLst>
                <a:ext uri="{FF2B5EF4-FFF2-40B4-BE49-F238E27FC236}">
                  <a16:creationId xmlns:a16="http://schemas.microsoft.com/office/drawing/2014/main" id="{6ED9CC84-91F4-49DC-B33B-63FA0B075254}"/>
                </a:ext>
              </a:extLst>
            </p:cNvPr>
            <p:cNvSpPr txBox="1"/>
            <p:nvPr/>
          </p:nvSpPr>
          <p:spPr>
            <a:xfrm>
              <a:off x="1212112" y="5288904"/>
              <a:ext cx="2458014" cy="369332"/>
            </a:xfrm>
            <a:prstGeom prst="rect">
              <a:avLst/>
            </a:prstGeom>
            <a:noFill/>
          </p:spPr>
          <p:txBody>
            <a:bodyPr wrap="square" rtlCol="0">
              <a:spAutoFit/>
            </a:bodyPr>
            <a:lstStyle/>
            <a:p>
              <a:r>
                <a:rPr lang="en-US" dirty="0">
                  <a:solidFill>
                    <a:schemeClr val="bg2">
                      <a:lumMod val="50000"/>
                    </a:schemeClr>
                  </a:solidFill>
                </a:rPr>
                <a:t>High Priority?</a:t>
              </a:r>
            </a:p>
          </p:txBody>
        </p:sp>
      </p:grpSp>
      <p:grpSp>
        <p:nvGrpSpPr>
          <p:cNvPr id="40" name="Group 39">
            <a:extLst>
              <a:ext uri="{FF2B5EF4-FFF2-40B4-BE49-F238E27FC236}">
                <a16:creationId xmlns:a16="http://schemas.microsoft.com/office/drawing/2014/main" id="{74FB83EC-2A66-4092-87A0-B4E74A50A0C5}"/>
              </a:ext>
            </a:extLst>
          </p:cNvPr>
          <p:cNvGrpSpPr/>
          <p:nvPr/>
        </p:nvGrpSpPr>
        <p:grpSpPr>
          <a:xfrm>
            <a:off x="2938480" y="4977369"/>
            <a:ext cx="402438" cy="369332"/>
            <a:chOff x="3594169" y="5288904"/>
            <a:chExt cx="402438" cy="369332"/>
          </a:xfrm>
        </p:grpSpPr>
        <p:sp>
          <p:nvSpPr>
            <p:cNvPr id="20" name="Rectangle 19">
              <a:extLst>
                <a:ext uri="{FF2B5EF4-FFF2-40B4-BE49-F238E27FC236}">
                  <a16:creationId xmlns:a16="http://schemas.microsoft.com/office/drawing/2014/main" id="{D07B4DCE-87EB-4C7B-845E-EADA3BE7E489}"/>
                </a:ext>
              </a:extLst>
            </p:cNvPr>
            <p:cNvSpPr/>
            <p:nvPr/>
          </p:nvSpPr>
          <p:spPr>
            <a:xfrm>
              <a:off x="3594169" y="5288904"/>
              <a:ext cx="402438"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AF31B66-AC34-4212-9B40-E2C1079E1B86}"/>
                </a:ext>
              </a:extLst>
            </p:cNvPr>
            <p:cNvCxnSpPr/>
            <p:nvPr/>
          </p:nvCxnSpPr>
          <p:spPr>
            <a:xfrm>
              <a:off x="3594169" y="5288904"/>
              <a:ext cx="402437" cy="36933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BE3A46-053B-4D40-BD41-637C3C0E8D0B}"/>
                </a:ext>
              </a:extLst>
            </p:cNvPr>
            <p:cNvCxnSpPr/>
            <p:nvPr/>
          </p:nvCxnSpPr>
          <p:spPr>
            <a:xfrm flipV="1">
              <a:off x="3594169" y="5288904"/>
              <a:ext cx="402437" cy="369332"/>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8EEF55AF-A94C-4F73-A1B8-2388934EF8FC}"/>
              </a:ext>
            </a:extLst>
          </p:cNvPr>
          <p:cNvGrpSpPr/>
          <p:nvPr/>
        </p:nvGrpSpPr>
        <p:grpSpPr>
          <a:xfrm>
            <a:off x="2938480" y="1134490"/>
            <a:ext cx="7512397" cy="385484"/>
            <a:chOff x="3594169" y="1446025"/>
            <a:chExt cx="7512397" cy="385484"/>
          </a:xfrm>
        </p:grpSpPr>
        <p:sp>
          <p:nvSpPr>
            <p:cNvPr id="18" name="Rectangle 17">
              <a:extLst>
                <a:ext uri="{FF2B5EF4-FFF2-40B4-BE49-F238E27FC236}">
                  <a16:creationId xmlns:a16="http://schemas.microsoft.com/office/drawing/2014/main" id="{B4EB2B08-6BC0-4E83-9B8E-064A1FE07892}"/>
                </a:ext>
              </a:extLst>
            </p:cNvPr>
            <p:cNvSpPr/>
            <p:nvPr/>
          </p:nvSpPr>
          <p:spPr>
            <a:xfrm>
              <a:off x="3594169" y="1446025"/>
              <a:ext cx="7512397"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9BB14A9-6F7C-4967-8675-D0C1E1EB7D01}"/>
                </a:ext>
              </a:extLst>
            </p:cNvPr>
            <p:cNvSpPr txBox="1"/>
            <p:nvPr/>
          </p:nvSpPr>
          <p:spPr>
            <a:xfrm>
              <a:off x="3670126" y="1462177"/>
              <a:ext cx="2135437" cy="369332"/>
            </a:xfrm>
            <a:prstGeom prst="rect">
              <a:avLst/>
            </a:prstGeom>
            <a:noFill/>
          </p:spPr>
          <p:txBody>
            <a:bodyPr wrap="square" rtlCol="0">
              <a:spAutoFit/>
            </a:bodyPr>
            <a:lstStyle/>
            <a:p>
              <a:r>
                <a:rPr lang="en-US" dirty="0">
                  <a:solidFill>
                    <a:schemeClr val="bg1">
                      <a:lumMod val="50000"/>
                    </a:schemeClr>
                  </a:solidFill>
                </a:rPr>
                <a:t>[</a:t>
              </a:r>
              <a:r>
                <a:rPr lang="en-US" dirty="0" err="1">
                  <a:solidFill>
                    <a:schemeClr val="bg1">
                      <a:lumMod val="50000"/>
                    </a:schemeClr>
                  </a:solidFill>
                </a:rPr>
                <a:t>autofills</a:t>
              </a:r>
              <a:r>
                <a:rPr lang="en-US" dirty="0">
                  <a:solidFill>
                    <a:schemeClr val="bg1">
                      <a:lumMod val="50000"/>
                    </a:schemeClr>
                  </a:solidFill>
                </a:rPr>
                <a:t>]</a:t>
              </a:r>
            </a:p>
          </p:txBody>
        </p:sp>
      </p:grpSp>
      <p:grpSp>
        <p:nvGrpSpPr>
          <p:cNvPr id="47" name="Group 46">
            <a:extLst>
              <a:ext uri="{FF2B5EF4-FFF2-40B4-BE49-F238E27FC236}">
                <a16:creationId xmlns:a16="http://schemas.microsoft.com/office/drawing/2014/main" id="{C93ED9BB-B8E1-4A4A-97EA-24FD86F58813}"/>
              </a:ext>
            </a:extLst>
          </p:cNvPr>
          <p:cNvGrpSpPr/>
          <p:nvPr/>
        </p:nvGrpSpPr>
        <p:grpSpPr>
          <a:xfrm>
            <a:off x="2938480" y="1635401"/>
            <a:ext cx="1755649" cy="434232"/>
            <a:chOff x="3594169" y="1946936"/>
            <a:chExt cx="1755649" cy="434232"/>
          </a:xfrm>
        </p:grpSpPr>
        <p:sp>
          <p:nvSpPr>
            <p:cNvPr id="25" name="Rectangle 24">
              <a:extLst>
                <a:ext uri="{FF2B5EF4-FFF2-40B4-BE49-F238E27FC236}">
                  <a16:creationId xmlns:a16="http://schemas.microsoft.com/office/drawing/2014/main" id="{9C63868A-D7BC-478C-B16D-C5BE2ADA773F}"/>
                </a:ext>
              </a:extLst>
            </p:cNvPr>
            <p:cNvSpPr/>
            <p:nvPr/>
          </p:nvSpPr>
          <p:spPr>
            <a:xfrm>
              <a:off x="3594169" y="1946936"/>
              <a:ext cx="1755649"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C51AB6A-FF41-4A6C-A4C7-895220124027}"/>
                </a:ext>
              </a:extLst>
            </p:cNvPr>
            <p:cNvSpPr txBox="1"/>
            <p:nvPr/>
          </p:nvSpPr>
          <p:spPr>
            <a:xfrm>
              <a:off x="3594171" y="1965670"/>
              <a:ext cx="1541356" cy="415498"/>
            </a:xfrm>
            <a:prstGeom prst="rect">
              <a:avLst/>
            </a:prstGeom>
            <a:noFill/>
          </p:spPr>
          <p:txBody>
            <a:bodyPr wrap="square" rtlCol="0">
              <a:spAutoFit/>
            </a:bodyPr>
            <a:lstStyle/>
            <a:p>
              <a:r>
                <a:rPr lang="en-US" sz="1000" dirty="0">
                  <a:solidFill>
                    <a:schemeClr val="bg1">
                      <a:lumMod val="50000"/>
                    </a:schemeClr>
                  </a:solidFill>
                </a:rPr>
                <a:t>[</a:t>
              </a:r>
              <a:r>
                <a:rPr lang="en-US" sz="1000" dirty="0" err="1">
                  <a:solidFill>
                    <a:schemeClr val="bg1">
                      <a:lumMod val="50000"/>
                    </a:schemeClr>
                  </a:solidFill>
                </a:rPr>
                <a:t>autofills</a:t>
              </a:r>
              <a:r>
                <a:rPr lang="en-US" sz="1000" dirty="0">
                  <a:solidFill>
                    <a:schemeClr val="bg1">
                      <a:lumMod val="50000"/>
                    </a:schemeClr>
                  </a:solidFill>
                </a:rPr>
                <a:t> date when not relevant]</a:t>
              </a:r>
            </a:p>
          </p:txBody>
        </p:sp>
      </p:grpSp>
      <p:grpSp>
        <p:nvGrpSpPr>
          <p:cNvPr id="50" name="Group 49">
            <a:extLst>
              <a:ext uri="{FF2B5EF4-FFF2-40B4-BE49-F238E27FC236}">
                <a16:creationId xmlns:a16="http://schemas.microsoft.com/office/drawing/2014/main" id="{5F01EC09-12CC-40B6-B3CA-CB484A9563D7}"/>
              </a:ext>
            </a:extLst>
          </p:cNvPr>
          <p:cNvGrpSpPr/>
          <p:nvPr/>
        </p:nvGrpSpPr>
        <p:grpSpPr>
          <a:xfrm>
            <a:off x="2923522" y="2149260"/>
            <a:ext cx="1770606" cy="421277"/>
            <a:chOff x="3579211" y="2460795"/>
            <a:chExt cx="1770606" cy="421277"/>
          </a:xfrm>
        </p:grpSpPr>
        <p:sp>
          <p:nvSpPr>
            <p:cNvPr id="26" name="Rectangle 25">
              <a:extLst>
                <a:ext uri="{FF2B5EF4-FFF2-40B4-BE49-F238E27FC236}">
                  <a16:creationId xmlns:a16="http://schemas.microsoft.com/office/drawing/2014/main" id="{5FFC8A55-CD05-41D7-AD5D-BBE7B5AACBE6}"/>
                </a:ext>
              </a:extLst>
            </p:cNvPr>
            <p:cNvSpPr/>
            <p:nvPr/>
          </p:nvSpPr>
          <p:spPr>
            <a:xfrm>
              <a:off x="3594168" y="2460795"/>
              <a:ext cx="1755649"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4BF9922E-E775-4F7E-9367-FB67FABF3097}"/>
                </a:ext>
              </a:extLst>
            </p:cNvPr>
            <p:cNvSpPr txBox="1"/>
            <p:nvPr/>
          </p:nvSpPr>
          <p:spPr>
            <a:xfrm>
              <a:off x="3579211" y="2466574"/>
              <a:ext cx="1541356" cy="415498"/>
            </a:xfrm>
            <a:prstGeom prst="rect">
              <a:avLst/>
            </a:prstGeom>
            <a:noFill/>
          </p:spPr>
          <p:txBody>
            <a:bodyPr wrap="square" rtlCol="0">
              <a:spAutoFit/>
            </a:bodyPr>
            <a:lstStyle/>
            <a:p>
              <a:r>
                <a:rPr lang="en-US" sz="1000" dirty="0">
                  <a:solidFill>
                    <a:schemeClr val="bg1">
                      <a:lumMod val="50000"/>
                    </a:schemeClr>
                  </a:solidFill>
                </a:rPr>
                <a:t>[</a:t>
              </a:r>
              <a:r>
                <a:rPr lang="en-US" sz="1000" dirty="0" err="1">
                  <a:solidFill>
                    <a:schemeClr val="bg1">
                      <a:lumMod val="50000"/>
                    </a:schemeClr>
                  </a:solidFill>
                </a:rPr>
                <a:t>autofills</a:t>
              </a:r>
              <a:r>
                <a:rPr lang="en-US" sz="1000" dirty="0">
                  <a:solidFill>
                    <a:schemeClr val="bg1">
                      <a:lumMod val="50000"/>
                    </a:schemeClr>
                  </a:solidFill>
                </a:rPr>
                <a:t> date when not relevant]</a:t>
              </a:r>
            </a:p>
          </p:txBody>
        </p:sp>
      </p:grpSp>
      <p:grpSp>
        <p:nvGrpSpPr>
          <p:cNvPr id="48" name="Group 47">
            <a:extLst>
              <a:ext uri="{FF2B5EF4-FFF2-40B4-BE49-F238E27FC236}">
                <a16:creationId xmlns:a16="http://schemas.microsoft.com/office/drawing/2014/main" id="{E5DA0DDF-9CC5-48C1-A92B-231D4CC20019}"/>
              </a:ext>
            </a:extLst>
          </p:cNvPr>
          <p:cNvGrpSpPr/>
          <p:nvPr/>
        </p:nvGrpSpPr>
        <p:grpSpPr>
          <a:xfrm>
            <a:off x="5149874" y="1635401"/>
            <a:ext cx="1755649" cy="415352"/>
            <a:chOff x="5805563" y="1946936"/>
            <a:chExt cx="1755649" cy="415352"/>
          </a:xfrm>
        </p:grpSpPr>
        <p:sp>
          <p:nvSpPr>
            <p:cNvPr id="27" name="Rectangle 26">
              <a:extLst>
                <a:ext uri="{FF2B5EF4-FFF2-40B4-BE49-F238E27FC236}">
                  <a16:creationId xmlns:a16="http://schemas.microsoft.com/office/drawing/2014/main" id="{0888A6E2-DE8A-4162-86C5-24DC7EA67026}"/>
                </a:ext>
              </a:extLst>
            </p:cNvPr>
            <p:cNvSpPr/>
            <p:nvPr/>
          </p:nvSpPr>
          <p:spPr>
            <a:xfrm>
              <a:off x="5805563" y="1946936"/>
              <a:ext cx="1755649"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A64FA5E-C6E1-4C40-BBEE-372DACCC2D70}"/>
                </a:ext>
              </a:extLst>
            </p:cNvPr>
            <p:cNvSpPr txBox="1"/>
            <p:nvPr/>
          </p:nvSpPr>
          <p:spPr>
            <a:xfrm>
              <a:off x="5816767" y="1962178"/>
              <a:ext cx="1381475" cy="400110"/>
            </a:xfrm>
            <a:prstGeom prst="rect">
              <a:avLst/>
            </a:prstGeom>
            <a:noFill/>
          </p:spPr>
          <p:txBody>
            <a:bodyPr wrap="square" rtlCol="0">
              <a:spAutoFit/>
            </a:bodyPr>
            <a:lstStyle/>
            <a:p>
              <a:r>
                <a:rPr lang="en-US" sz="1000" dirty="0">
                  <a:solidFill>
                    <a:schemeClr val="bg1">
                      <a:lumMod val="50000"/>
                    </a:schemeClr>
                  </a:solidFill>
                </a:rPr>
                <a:t>[dropdown for time selection]</a:t>
              </a:r>
            </a:p>
          </p:txBody>
        </p:sp>
      </p:grpSp>
      <p:grpSp>
        <p:nvGrpSpPr>
          <p:cNvPr id="49" name="Group 48">
            <a:extLst>
              <a:ext uri="{FF2B5EF4-FFF2-40B4-BE49-F238E27FC236}">
                <a16:creationId xmlns:a16="http://schemas.microsoft.com/office/drawing/2014/main" id="{1BB32EB3-34A9-440A-AC4A-5D9532818F45}"/>
              </a:ext>
            </a:extLst>
          </p:cNvPr>
          <p:cNvGrpSpPr/>
          <p:nvPr/>
        </p:nvGrpSpPr>
        <p:grpSpPr>
          <a:xfrm>
            <a:off x="5120735" y="2142447"/>
            <a:ext cx="1784788" cy="400110"/>
            <a:chOff x="5776424" y="2453982"/>
            <a:chExt cx="1784788" cy="400110"/>
          </a:xfrm>
        </p:grpSpPr>
        <p:sp>
          <p:nvSpPr>
            <p:cNvPr id="28" name="Rectangle 27">
              <a:extLst>
                <a:ext uri="{FF2B5EF4-FFF2-40B4-BE49-F238E27FC236}">
                  <a16:creationId xmlns:a16="http://schemas.microsoft.com/office/drawing/2014/main" id="{CE53B235-BD0D-42CA-8B0F-B8A297950E1E}"/>
                </a:ext>
              </a:extLst>
            </p:cNvPr>
            <p:cNvSpPr/>
            <p:nvPr/>
          </p:nvSpPr>
          <p:spPr>
            <a:xfrm>
              <a:off x="5805563" y="2453982"/>
              <a:ext cx="1755649"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9E35C88-947D-466A-9647-D1789F927274}"/>
                </a:ext>
              </a:extLst>
            </p:cNvPr>
            <p:cNvSpPr txBox="1"/>
            <p:nvPr/>
          </p:nvSpPr>
          <p:spPr>
            <a:xfrm>
              <a:off x="5776424" y="2453982"/>
              <a:ext cx="1421818" cy="400110"/>
            </a:xfrm>
            <a:prstGeom prst="rect">
              <a:avLst/>
            </a:prstGeom>
            <a:noFill/>
          </p:spPr>
          <p:txBody>
            <a:bodyPr wrap="square" rtlCol="0">
              <a:spAutoFit/>
            </a:bodyPr>
            <a:lstStyle/>
            <a:p>
              <a:r>
                <a:rPr lang="en-US" sz="1000" dirty="0">
                  <a:solidFill>
                    <a:schemeClr val="bg1">
                      <a:lumMod val="50000"/>
                    </a:schemeClr>
                  </a:solidFill>
                </a:rPr>
                <a:t>[dropdown for time selection]</a:t>
              </a:r>
            </a:p>
          </p:txBody>
        </p:sp>
      </p:grpSp>
      <p:grpSp>
        <p:nvGrpSpPr>
          <p:cNvPr id="51" name="Group 50">
            <a:extLst>
              <a:ext uri="{FF2B5EF4-FFF2-40B4-BE49-F238E27FC236}">
                <a16:creationId xmlns:a16="http://schemas.microsoft.com/office/drawing/2014/main" id="{29E35A38-5612-4932-B7DD-B87755EB4EB7}"/>
              </a:ext>
            </a:extLst>
          </p:cNvPr>
          <p:cNvGrpSpPr/>
          <p:nvPr/>
        </p:nvGrpSpPr>
        <p:grpSpPr>
          <a:xfrm>
            <a:off x="2938233" y="2638642"/>
            <a:ext cx="7512643" cy="384124"/>
            <a:chOff x="3593922" y="2950177"/>
            <a:chExt cx="7512643" cy="384124"/>
          </a:xfrm>
        </p:grpSpPr>
        <p:sp>
          <p:nvSpPr>
            <p:cNvPr id="34" name="Rectangle 33">
              <a:extLst>
                <a:ext uri="{FF2B5EF4-FFF2-40B4-BE49-F238E27FC236}">
                  <a16:creationId xmlns:a16="http://schemas.microsoft.com/office/drawing/2014/main" id="{2E67ABEC-6724-4AA3-A18F-39F84E55959E}"/>
                </a:ext>
              </a:extLst>
            </p:cNvPr>
            <p:cNvSpPr/>
            <p:nvPr/>
          </p:nvSpPr>
          <p:spPr>
            <a:xfrm>
              <a:off x="3594168" y="2950177"/>
              <a:ext cx="7512397"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0356D87-8BF2-49F6-BE2F-0DFC7C400D5C}"/>
                </a:ext>
              </a:extLst>
            </p:cNvPr>
            <p:cNvSpPr txBox="1"/>
            <p:nvPr/>
          </p:nvSpPr>
          <p:spPr>
            <a:xfrm>
              <a:off x="3593922" y="2964969"/>
              <a:ext cx="7134329" cy="369332"/>
            </a:xfrm>
            <a:prstGeom prst="rect">
              <a:avLst/>
            </a:prstGeom>
            <a:noFill/>
          </p:spPr>
          <p:txBody>
            <a:bodyPr wrap="square" rtlCol="0">
              <a:spAutoFit/>
            </a:bodyPr>
            <a:lstStyle/>
            <a:p>
              <a:r>
                <a:rPr lang="en-US" dirty="0">
                  <a:solidFill>
                    <a:schemeClr val="bg1">
                      <a:lumMod val="50000"/>
                    </a:schemeClr>
                  </a:solidFill>
                </a:rPr>
                <a:t>[dropdown with select multiple enabled]</a:t>
              </a:r>
            </a:p>
          </p:txBody>
        </p:sp>
      </p:grpSp>
      <p:grpSp>
        <p:nvGrpSpPr>
          <p:cNvPr id="41" name="Group 40">
            <a:extLst>
              <a:ext uri="{FF2B5EF4-FFF2-40B4-BE49-F238E27FC236}">
                <a16:creationId xmlns:a16="http://schemas.microsoft.com/office/drawing/2014/main" id="{BB7BE13B-8429-46DD-93FD-636F1D41B76F}"/>
              </a:ext>
            </a:extLst>
          </p:cNvPr>
          <p:cNvGrpSpPr/>
          <p:nvPr/>
        </p:nvGrpSpPr>
        <p:grpSpPr>
          <a:xfrm>
            <a:off x="2938481" y="3642247"/>
            <a:ext cx="7512643" cy="384124"/>
            <a:chOff x="3594170" y="3953782"/>
            <a:chExt cx="7512643" cy="384124"/>
          </a:xfrm>
        </p:grpSpPr>
        <p:sp>
          <p:nvSpPr>
            <p:cNvPr id="36" name="Rectangle 35">
              <a:extLst>
                <a:ext uri="{FF2B5EF4-FFF2-40B4-BE49-F238E27FC236}">
                  <a16:creationId xmlns:a16="http://schemas.microsoft.com/office/drawing/2014/main" id="{233172FE-E795-41C3-9656-D9B540A9C131}"/>
                </a:ext>
              </a:extLst>
            </p:cNvPr>
            <p:cNvSpPr/>
            <p:nvPr/>
          </p:nvSpPr>
          <p:spPr>
            <a:xfrm>
              <a:off x="3594416" y="3953782"/>
              <a:ext cx="7512397"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6AF64E3-D8FC-4CEB-9190-632FFFD37214}"/>
                </a:ext>
              </a:extLst>
            </p:cNvPr>
            <p:cNvSpPr txBox="1"/>
            <p:nvPr/>
          </p:nvSpPr>
          <p:spPr>
            <a:xfrm>
              <a:off x="3594170" y="3968574"/>
              <a:ext cx="7134329" cy="369332"/>
            </a:xfrm>
            <a:prstGeom prst="rect">
              <a:avLst/>
            </a:prstGeom>
            <a:noFill/>
          </p:spPr>
          <p:txBody>
            <a:bodyPr wrap="square" rtlCol="0">
              <a:spAutoFit/>
            </a:bodyPr>
            <a:lstStyle/>
            <a:p>
              <a:r>
                <a:rPr lang="en-US" dirty="0">
                  <a:solidFill>
                    <a:schemeClr val="bg1">
                      <a:lumMod val="50000"/>
                    </a:schemeClr>
                  </a:solidFill>
                </a:rPr>
                <a:t>[dropdown with select multiple enabled]</a:t>
              </a:r>
            </a:p>
          </p:txBody>
        </p:sp>
      </p:grpSp>
      <p:grpSp>
        <p:nvGrpSpPr>
          <p:cNvPr id="42" name="Group 41">
            <a:extLst>
              <a:ext uri="{FF2B5EF4-FFF2-40B4-BE49-F238E27FC236}">
                <a16:creationId xmlns:a16="http://schemas.microsoft.com/office/drawing/2014/main" id="{72BECF13-3110-40C4-B29B-059C1FA607EE}"/>
              </a:ext>
            </a:extLst>
          </p:cNvPr>
          <p:cNvGrpSpPr/>
          <p:nvPr/>
        </p:nvGrpSpPr>
        <p:grpSpPr>
          <a:xfrm>
            <a:off x="2923522" y="4507018"/>
            <a:ext cx="7527355" cy="397686"/>
            <a:chOff x="3579211" y="4818553"/>
            <a:chExt cx="7527355" cy="397686"/>
          </a:xfrm>
        </p:grpSpPr>
        <p:sp>
          <p:nvSpPr>
            <p:cNvPr id="19" name="Rectangle 18">
              <a:extLst>
                <a:ext uri="{FF2B5EF4-FFF2-40B4-BE49-F238E27FC236}">
                  <a16:creationId xmlns:a16="http://schemas.microsoft.com/office/drawing/2014/main" id="{4A080C29-4B62-4C18-A491-690D7A26F955}"/>
                </a:ext>
              </a:extLst>
            </p:cNvPr>
            <p:cNvSpPr/>
            <p:nvPr/>
          </p:nvSpPr>
          <p:spPr>
            <a:xfrm>
              <a:off x="3594169" y="4818553"/>
              <a:ext cx="7512397" cy="3693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33FB8EB-2C04-4B11-98DB-ECF756140411}"/>
                </a:ext>
              </a:extLst>
            </p:cNvPr>
            <p:cNvSpPr txBox="1"/>
            <p:nvPr/>
          </p:nvSpPr>
          <p:spPr>
            <a:xfrm>
              <a:off x="3579211" y="4846907"/>
              <a:ext cx="7134329" cy="369332"/>
            </a:xfrm>
            <a:prstGeom prst="rect">
              <a:avLst/>
            </a:prstGeom>
            <a:noFill/>
          </p:spPr>
          <p:txBody>
            <a:bodyPr wrap="square" rtlCol="0">
              <a:spAutoFit/>
            </a:bodyPr>
            <a:lstStyle/>
            <a:p>
              <a:r>
                <a:rPr lang="en-US" dirty="0">
                  <a:solidFill>
                    <a:schemeClr val="bg1">
                      <a:lumMod val="50000"/>
                    </a:schemeClr>
                  </a:solidFill>
                </a:rPr>
                <a:t>[dropdown with select multiple enabled]</a:t>
              </a:r>
            </a:p>
          </p:txBody>
        </p:sp>
      </p:grpSp>
      <p:sp>
        <p:nvSpPr>
          <p:cNvPr id="39" name="TextBox 38">
            <a:hlinkClick r:id="rId8" action="ppaction://hlinksldjump"/>
            <a:extLst>
              <a:ext uri="{FF2B5EF4-FFF2-40B4-BE49-F238E27FC236}">
                <a16:creationId xmlns:a16="http://schemas.microsoft.com/office/drawing/2014/main" id="{92A4A573-AE80-4638-9194-C5EAF9692174}"/>
              </a:ext>
            </a:extLst>
          </p:cNvPr>
          <p:cNvSpPr txBox="1"/>
          <p:nvPr/>
        </p:nvSpPr>
        <p:spPr>
          <a:xfrm>
            <a:off x="9115724" y="5148120"/>
            <a:ext cx="1335152" cy="440636"/>
          </a:xfrm>
          <a:prstGeom prst="rect">
            <a:avLst/>
          </a:prstGeom>
          <a:solidFill>
            <a:srgbClr val="9ADAF2"/>
          </a:solidFill>
          <a:ln w="38100">
            <a:solidFill>
              <a:schemeClr val="tx1"/>
            </a:solidFill>
          </a:ln>
        </p:spPr>
        <p:txBody>
          <a:bodyPr wrap="square" rtlCol="0" anchor="ctr" anchorCtr="0">
            <a:noAutofit/>
          </a:bodyPr>
          <a:lstStyle/>
          <a:p>
            <a:pPr algn="ctr"/>
            <a:r>
              <a:rPr lang="en-US" sz="2000" b="1" dirty="0"/>
              <a:t>Submit</a:t>
            </a:r>
          </a:p>
        </p:txBody>
      </p:sp>
      <p:pic>
        <p:nvPicPr>
          <p:cNvPr id="53" name="Graphic 52" descr="Home with solid fill">
            <a:hlinkClick r:id="rId3" action="ppaction://hlinksldjump"/>
            <a:extLst>
              <a:ext uri="{FF2B5EF4-FFF2-40B4-BE49-F238E27FC236}">
                <a16:creationId xmlns:a16="http://schemas.microsoft.com/office/drawing/2014/main" id="{1C25E15D-CA33-4BA7-9376-F85387709E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2523" y="152401"/>
            <a:ext cx="914400" cy="914400"/>
          </a:xfrm>
          <a:prstGeom prst="rect">
            <a:avLst/>
          </a:prstGeom>
        </p:spPr>
      </p:pic>
    </p:spTree>
    <p:extLst>
      <p:ext uri="{BB962C8B-B14F-4D97-AF65-F5344CB8AC3E}">
        <p14:creationId xmlns:p14="http://schemas.microsoft.com/office/powerpoint/2010/main" val="229671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1 of 6</a:t>
            </a:r>
          </a:p>
        </p:txBody>
      </p:sp>
      <p:pic>
        <p:nvPicPr>
          <p:cNvPr id="4" name="Graphic 3" descr="Home with solid fill">
            <a:hlinkClick r:id="rId3" action="ppaction://hlinksldjump"/>
            <a:extLst>
              <a:ext uri="{FF2B5EF4-FFF2-40B4-BE49-F238E27FC236}">
                <a16:creationId xmlns:a16="http://schemas.microsoft.com/office/drawing/2014/main" id="{9AC89357-CD8A-489D-BDC0-335A80418D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82523" y="152401"/>
            <a:ext cx="914400" cy="914400"/>
          </a:xfrm>
          <a:prstGeom prst="rect">
            <a:avLst/>
          </a:prstGeom>
        </p:spPr>
      </p:pic>
      <p:sp>
        <p:nvSpPr>
          <p:cNvPr id="6" name="TextBox 5">
            <a:hlinkClick r:id="rId6" action="ppaction://hlinksldjump"/>
            <a:extLst>
              <a:ext uri="{FF2B5EF4-FFF2-40B4-BE49-F238E27FC236}">
                <a16:creationId xmlns:a16="http://schemas.microsoft.com/office/drawing/2014/main" id="{A51ED649-4273-4DE8-8713-E0FFB9A1612E}"/>
              </a:ext>
            </a:extLst>
          </p:cNvPr>
          <p:cNvSpPr txBox="1"/>
          <p:nvPr/>
        </p:nvSpPr>
        <p:spPr>
          <a:xfrm>
            <a:off x="4278923" y="691661"/>
            <a:ext cx="3024553" cy="410309"/>
          </a:xfrm>
          <a:prstGeom prst="rect">
            <a:avLst/>
          </a:prstGeom>
          <a:solidFill>
            <a:schemeClr val="accent1">
              <a:lumMod val="40000"/>
              <a:lumOff val="60000"/>
            </a:schemeClr>
          </a:solidFill>
          <a:ln w="57150">
            <a:solidFill>
              <a:schemeClr val="bg1"/>
            </a:solidFill>
          </a:ln>
        </p:spPr>
        <p:txBody>
          <a:bodyPr wrap="square" rtlCol="0">
            <a:noAutofit/>
          </a:bodyPr>
          <a:lstStyle/>
          <a:p>
            <a:r>
              <a:rPr lang="en-US" dirty="0"/>
              <a:t>Conference Room Calendar</a:t>
            </a:r>
          </a:p>
        </p:txBody>
      </p:sp>
      <p:sp>
        <p:nvSpPr>
          <p:cNvPr id="7" name="TextBox 6">
            <a:extLst>
              <a:ext uri="{FF2B5EF4-FFF2-40B4-BE49-F238E27FC236}">
                <a16:creationId xmlns:a16="http://schemas.microsoft.com/office/drawing/2014/main" id="{8566A883-64BD-42B8-A1EA-016E8CBCDD01}"/>
              </a:ext>
            </a:extLst>
          </p:cNvPr>
          <p:cNvSpPr txBox="1"/>
          <p:nvPr/>
        </p:nvSpPr>
        <p:spPr>
          <a:xfrm>
            <a:off x="7385538" y="691661"/>
            <a:ext cx="1875693" cy="410309"/>
          </a:xfrm>
          <a:prstGeom prst="rect">
            <a:avLst/>
          </a:prstGeom>
          <a:solidFill>
            <a:schemeClr val="accent6">
              <a:lumMod val="40000"/>
              <a:lumOff val="60000"/>
            </a:schemeClr>
          </a:solidFill>
          <a:ln w="57150">
            <a:solidFill>
              <a:schemeClr val="bg1"/>
            </a:solidFill>
          </a:ln>
        </p:spPr>
        <p:txBody>
          <a:bodyPr wrap="square" rtlCol="0">
            <a:noAutofit/>
          </a:bodyPr>
          <a:lstStyle/>
          <a:p>
            <a:r>
              <a:rPr lang="en-US" b="1" u="sng" dirty="0"/>
              <a:t>Tom’s Calendar</a:t>
            </a:r>
          </a:p>
        </p:txBody>
      </p:sp>
      <p:pic>
        <p:nvPicPr>
          <p:cNvPr id="8" name="Picture 7">
            <a:extLst>
              <a:ext uri="{FF2B5EF4-FFF2-40B4-BE49-F238E27FC236}">
                <a16:creationId xmlns:a16="http://schemas.microsoft.com/office/drawing/2014/main" id="{B3E6847C-8EC2-49C1-9CBC-4D44E7B00941}"/>
              </a:ext>
            </a:extLst>
          </p:cNvPr>
          <p:cNvPicPr>
            <a:picLocks noChangeAspect="1"/>
          </p:cNvPicPr>
          <p:nvPr/>
        </p:nvPicPr>
        <p:blipFill>
          <a:blip r:embed="rId7"/>
          <a:stretch>
            <a:fillRect/>
          </a:stretch>
        </p:blipFill>
        <p:spPr>
          <a:xfrm>
            <a:off x="6671480" y="1137139"/>
            <a:ext cx="2834886" cy="5540220"/>
          </a:xfrm>
          <a:prstGeom prst="rect">
            <a:avLst/>
          </a:prstGeom>
        </p:spPr>
      </p:pic>
      <p:sp>
        <p:nvSpPr>
          <p:cNvPr id="11" name="TextBox 10">
            <a:extLst>
              <a:ext uri="{FF2B5EF4-FFF2-40B4-BE49-F238E27FC236}">
                <a16:creationId xmlns:a16="http://schemas.microsoft.com/office/drawing/2014/main" id="{10FB5F41-7143-4034-99C6-8140F2004F2A}"/>
              </a:ext>
            </a:extLst>
          </p:cNvPr>
          <p:cNvSpPr txBox="1"/>
          <p:nvPr/>
        </p:nvSpPr>
        <p:spPr>
          <a:xfrm>
            <a:off x="231355" y="1172308"/>
            <a:ext cx="3438771" cy="5392615"/>
          </a:xfrm>
          <a:prstGeom prst="rect">
            <a:avLst/>
          </a:prstGeom>
          <a:noFill/>
          <a:ln>
            <a:noFill/>
          </a:ln>
        </p:spPr>
        <p:txBody>
          <a:bodyPr wrap="square" rtlCol="0">
            <a:noAutofit/>
          </a:bodyPr>
          <a:lstStyle/>
          <a:p>
            <a:pPr>
              <a:spcAft>
                <a:spcPts val="600"/>
              </a:spcAft>
            </a:pPr>
            <a:r>
              <a:rPr lang="en-US" dirty="0">
                <a:solidFill>
                  <a:schemeClr val="bg1"/>
                </a:solidFill>
              </a:rPr>
              <a:t>Using the information below, schedule a conference room for Tom’s presentation.</a:t>
            </a:r>
          </a:p>
          <a:p>
            <a:pPr>
              <a:spcAft>
                <a:spcPts val="600"/>
              </a:spcAft>
            </a:pPr>
            <a:endParaRPr lang="en-US" dirty="0">
              <a:solidFill>
                <a:schemeClr val="bg1"/>
              </a:solidFill>
            </a:endParaRPr>
          </a:p>
          <a:p>
            <a:pPr marL="342900" indent="-342900">
              <a:spcAft>
                <a:spcPts val="600"/>
              </a:spcAft>
              <a:buFont typeface="Arial" panose="020B0604020202020204" pitchFamily="34" charset="0"/>
              <a:buChar char="•"/>
            </a:pPr>
            <a:r>
              <a:rPr lang="en-US" dirty="0">
                <a:solidFill>
                  <a:schemeClr val="bg1"/>
                </a:solidFill>
              </a:rPr>
              <a:t>Tom needs a projector and teleconference speakers</a:t>
            </a:r>
          </a:p>
          <a:p>
            <a:pPr marL="342900" indent="-342900">
              <a:spcAft>
                <a:spcPts val="600"/>
              </a:spcAft>
              <a:buFont typeface="Arial" panose="020B0604020202020204" pitchFamily="34" charset="0"/>
              <a:buChar char="•"/>
            </a:pPr>
            <a:r>
              <a:rPr lang="en-US" dirty="0">
                <a:solidFill>
                  <a:schemeClr val="bg1"/>
                </a:solidFill>
              </a:rPr>
              <a:t>There will be 25 people, but 5 are calling in on the speakers</a:t>
            </a:r>
          </a:p>
          <a:p>
            <a:pPr marL="342900" indent="-342900">
              <a:spcAft>
                <a:spcPts val="600"/>
              </a:spcAft>
              <a:buFont typeface="Arial" panose="020B0604020202020204" pitchFamily="34" charset="0"/>
              <a:buChar char="•"/>
            </a:pPr>
            <a:r>
              <a:rPr lang="en-US" dirty="0">
                <a:solidFill>
                  <a:schemeClr val="bg1"/>
                </a:solidFill>
              </a:rPr>
              <a:t>Tom’s office is 15 minutes away from the building with the conference rooms</a:t>
            </a:r>
          </a:p>
          <a:p>
            <a:pPr marL="342900" indent="-342900">
              <a:spcAft>
                <a:spcPts val="600"/>
              </a:spcAft>
              <a:buFont typeface="Arial" panose="020B0604020202020204" pitchFamily="34" charset="0"/>
              <a:buChar char="•"/>
            </a:pPr>
            <a:r>
              <a:rPr lang="en-US" dirty="0">
                <a:solidFill>
                  <a:schemeClr val="bg1"/>
                </a:solidFill>
              </a:rPr>
              <a:t>The meeting will take 1 hour</a:t>
            </a:r>
          </a:p>
        </p:txBody>
      </p:sp>
    </p:spTree>
    <p:extLst>
      <p:ext uri="{BB962C8B-B14F-4D97-AF65-F5344CB8AC3E}">
        <p14:creationId xmlns:p14="http://schemas.microsoft.com/office/powerpoint/2010/main" val="66140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1 of 6</a:t>
            </a:r>
          </a:p>
        </p:txBody>
      </p:sp>
      <p:pic>
        <p:nvPicPr>
          <p:cNvPr id="11" name="Picture 10" descr="Business woman hand on head">
            <a:extLst>
              <a:ext uri="{FF2B5EF4-FFF2-40B4-BE49-F238E27FC236}">
                <a16:creationId xmlns:a16="http://schemas.microsoft.com/office/drawing/2014/main" id="{7616330B-3F40-471C-ADDD-05F63F9D9ECA}"/>
              </a:ext>
            </a:extLst>
          </p:cNvPr>
          <p:cNvPicPr>
            <a:picLocks noChangeAspect="1"/>
          </p:cNvPicPr>
          <p:nvPr/>
        </p:nvPicPr>
        <p:blipFill>
          <a:blip r:embed="rId3"/>
          <a:stretch>
            <a:fillRect/>
          </a:stretch>
        </p:blipFill>
        <p:spPr>
          <a:xfrm>
            <a:off x="437021" y="1741230"/>
            <a:ext cx="3237792" cy="8434248"/>
          </a:xfrm>
          <a:prstGeom prst="rect">
            <a:avLst/>
          </a:prstGeom>
        </p:spPr>
      </p:pic>
      <p:sp>
        <p:nvSpPr>
          <p:cNvPr id="7" name="TextBox 6">
            <a:extLst>
              <a:ext uri="{FF2B5EF4-FFF2-40B4-BE49-F238E27FC236}">
                <a16:creationId xmlns:a16="http://schemas.microsoft.com/office/drawing/2014/main" id="{206DE892-6618-45A8-B677-FE785F82CB0B}"/>
              </a:ext>
            </a:extLst>
          </p:cNvPr>
          <p:cNvSpPr txBox="1"/>
          <p:nvPr/>
        </p:nvSpPr>
        <p:spPr>
          <a:xfrm>
            <a:off x="3227548" y="1921761"/>
            <a:ext cx="8015963" cy="2966762"/>
          </a:xfrm>
          <a:prstGeom prst="wedgeRoundRectCallout">
            <a:avLst>
              <a:gd name="adj1" fmla="val -61636"/>
              <a:gd name="adj2" fmla="val -17900"/>
              <a:gd name="adj3" fmla="val 16667"/>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txBody>
          <a:bodyPr wrap="square" rtlCol="0" anchor="t">
            <a:noAutofit/>
          </a:bodyPr>
          <a:lstStyle/>
          <a:p>
            <a:pPr algn="ctr"/>
            <a:r>
              <a:rPr lang="en-US" sz="2000" dirty="0"/>
              <a:t>[Corrective feedback will be given in an overlaid box for both correct and incorrect answers.</a:t>
            </a:r>
          </a:p>
          <a:p>
            <a:pPr algn="ctr"/>
            <a:endParaRPr lang="en-US" sz="2000" dirty="0"/>
          </a:p>
          <a:p>
            <a:pPr algn="ctr"/>
            <a:r>
              <a:rPr lang="en-US" sz="2000" dirty="0"/>
              <a:t>Feedback will be somewhat intrinsic with character from scenario giving the feedback.]</a:t>
            </a:r>
          </a:p>
        </p:txBody>
      </p:sp>
      <p:pic>
        <p:nvPicPr>
          <p:cNvPr id="5" name="Graphic 4" descr="Home with solid fill">
            <a:hlinkClick r:id="rId4" action="ppaction://hlinksldjump"/>
            <a:extLst>
              <a:ext uri="{FF2B5EF4-FFF2-40B4-BE49-F238E27FC236}">
                <a16:creationId xmlns:a16="http://schemas.microsoft.com/office/drawing/2014/main" id="{E9C739BA-72D8-4282-A7A7-E755987DE6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82523" y="152401"/>
            <a:ext cx="914400" cy="914400"/>
          </a:xfrm>
          <a:prstGeom prst="rect">
            <a:avLst/>
          </a:prstGeom>
        </p:spPr>
      </p:pic>
      <p:sp>
        <p:nvSpPr>
          <p:cNvPr id="6" name="TextBox 5">
            <a:hlinkClick r:id="rId7" action="ppaction://hlinksldjump"/>
            <a:extLst>
              <a:ext uri="{FF2B5EF4-FFF2-40B4-BE49-F238E27FC236}">
                <a16:creationId xmlns:a16="http://schemas.microsoft.com/office/drawing/2014/main" id="{18FBD102-80EF-4FD6-B45D-D2350FB6F6E3}"/>
              </a:ext>
            </a:extLst>
          </p:cNvPr>
          <p:cNvSpPr txBox="1"/>
          <p:nvPr/>
        </p:nvSpPr>
        <p:spPr>
          <a:xfrm>
            <a:off x="5578982" y="4125579"/>
            <a:ext cx="1582616" cy="400111"/>
          </a:xfrm>
          <a:prstGeom prst="rect">
            <a:avLst/>
          </a:prstGeom>
          <a:solidFill>
            <a:schemeClr val="tx1"/>
          </a:solidFill>
          <a:ln w="38100">
            <a:solidFill>
              <a:schemeClr val="bg1"/>
            </a:solidFill>
          </a:ln>
        </p:spPr>
        <p:txBody>
          <a:bodyPr wrap="square" rtlCol="0" anchor="ctr" anchorCtr="0">
            <a:noAutofit/>
          </a:bodyPr>
          <a:lstStyle/>
          <a:p>
            <a:pPr algn="ctr"/>
            <a:r>
              <a:rPr lang="en-US" sz="2000" b="1" dirty="0">
                <a:solidFill>
                  <a:schemeClr val="bg1"/>
                </a:solidFill>
              </a:rPr>
              <a:t>Continue</a:t>
            </a:r>
          </a:p>
        </p:txBody>
      </p:sp>
      <p:sp>
        <p:nvSpPr>
          <p:cNvPr id="8" name="TextBox 7">
            <a:extLst>
              <a:ext uri="{FF2B5EF4-FFF2-40B4-BE49-F238E27FC236}">
                <a16:creationId xmlns:a16="http://schemas.microsoft.com/office/drawing/2014/main" id="{4764843D-CCDE-4450-BC8F-70937304682B}"/>
              </a:ext>
            </a:extLst>
          </p:cNvPr>
          <p:cNvSpPr txBox="1"/>
          <p:nvPr/>
        </p:nvSpPr>
        <p:spPr>
          <a:xfrm>
            <a:off x="7725881" y="4125579"/>
            <a:ext cx="1582616" cy="400111"/>
          </a:xfrm>
          <a:prstGeom prst="rect">
            <a:avLst/>
          </a:prstGeom>
          <a:solidFill>
            <a:schemeClr val="tx1"/>
          </a:solidFill>
          <a:ln w="38100">
            <a:solidFill>
              <a:schemeClr val="bg1"/>
            </a:solidFill>
          </a:ln>
        </p:spPr>
        <p:txBody>
          <a:bodyPr wrap="square" rtlCol="0" anchor="ctr" anchorCtr="0">
            <a:noAutofit/>
          </a:bodyPr>
          <a:lstStyle/>
          <a:p>
            <a:pPr algn="ctr"/>
            <a:r>
              <a:rPr lang="en-US" sz="2000" b="1" dirty="0">
                <a:solidFill>
                  <a:schemeClr val="bg1"/>
                </a:solidFill>
              </a:rPr>
              <a:t>Try Another</a:t>
            </a:r>
          </a:p>
        </p:txBody>
      </p:sp>
    </p:spTree>
    <p:extLst>
      <p:ext uri="{BB962C8B-B14F-4D97-AF65-F5344CB8AC3E}">
        <p14:creationId xmlns:p14="http://schemas.microsoft.com/office/powerpoint/2010/main" val="363012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4600E-4D32-40B7-ACC3-9E7DF23A6E00}"/>
              </a:ext>
            </a:extLst>
          </p:cNvPr>
          <p:cNvSpPr>
            <a:spLocks noGrp="1"/>
          </p:cNvSpPr>
          <p:nvPr>
            <p:ph type="title"/>
          </p:nvPr>
        </p:nvSpPr>
        <p:spPr/>
        <p:txBody>
          <a:bodyPr/>
          <a:lstStyle/>
          <a:p>
            <a:r>
              <a:rPr lang="en-US" dirty="0"/>
              <a:t>Scenario 1 of 6</a:t>
            </a:r>
          </a:p>
        </p:txBody>
      </p:sp>
      <p:pic>
        <p:nvPicPr>
          <p:cNvPr id="11" name="Picture 10" descr="Business woman hand on head">
            <a:extLst>
              <a:ext uri="{FF2B5EF4-FFF2-40B4-BE49-F238E27FC236}">
                <a16:creationId xmlns:a16="http://schemas.microsoft.com/office/drawing/2014/main" id="{7616330B-3F40-471C-ADDD-05F63F9D9ECA}"/>
              </a:ext>
            </a:extLst>
          </p:cNvPr>
          <p:cNvPicPr>
            <a:picLocks noChangeAspect="1"/>
          </p:cNvPicPr>
          <p:nvPr/>
        </p:nvPicPr>
        <p:blipFill>
          <a:blip r:embed="rId3"/>
          <a:stretch>
            <a:fillRect/>
          </a:stretch>
        </p:blipFill>
        <p:spPr>
          <a:xfrm>
            <a:off x="437021" y="1741230"/>
            <a:ext cx="3237792" cy="8434248"/>
          </a:xfrm>
          <a:prstGeom prst="rect">
            <a:avLst/>
          </a:prstGeom>
        </p:spPr>
      </p:pic>
      <p:sp>
        <p:nvSpPr>
          <p:cNvPr id="7" name="TextBox 6">
            <a:extLst>
              <a:ext uri="{FF2B5EF4-FFF2-40B4-BE49-F238E27FC236}">
                <a16:creationId xmlns:a16="http://schemas.microsoft.com/office/drawing/2014/main" id="{206DE892-6618-45A8-B677-FE785F82CB0B}"/>
              </a:ext>
            </a:extLst>
          </p:cNvPr>
          <p:cNvSpPr txBox="1"/>
          <p:nvPr/>
        </p:nvSpPr>
        <p:spPr>
          <a:xfrm>
            <a:off x="3227548" y="1066801"/>
            <a:ext cx="8015963" cy="5015022"/>
          </a:xfrm>
          <a:prstGeom prst="wedgeRoundRectCallout">
            <a:avLst>
              <a:gd name="adj1" fmla="val -61636"/>
              <a:gd name="adj2" fmla="val -17900"/>
              <a:gd name="adj3" fmla="val 16667"/>
            </a:avLst>
          </a:prstGeom>
          <a:solidFill>
            <a:schemeClr val="accent1">
              <a:lumMod val="20000"/>
              <a:lumOff val="80000"/>
            </a:schemeClr>
          </a:solidFill>
          <a:ln>
            <a:solidFill>
              <a:schemeClr val="tx1"/>
            </a:solidFill>
          </a:ln>
          <a:effectLst>
            <a:outerShdw blurRad="50800" dist="38100" dir="5400000" algn="t" rotWithShape="0">
              <a:prstClr val="black">
                <a:alpha val="40000"/>
              </a:prstClr>
            </a:outerShdw>
          </a:effectLst>
        </p:spPr>
        <p:txBody>
          <a:bodyPr wrap="square" rtlCol="0" anchor="t">
            <a:noAutofit/>
          </a:bodyPr>
          <a:lstStyle/>
          <a:p>
            <a:pPr algn="ctr"/>
            <a:r>
              <a:rPr lang="en-US" sz="2000" dirty="0"/>
              <a:t>[Corrective feedback about time chosen…</a:t>
            </a:r>
          </a:p>
          <a:p>
            <a:pPr algn="ctr"/>
            <a:endParaRPr lang="en-US" sz="2000" dirty="0"/>
          </a:p>
          <a:p>
            <a:pPr algn="ctr"/>
            <a:r>
              <a:rPr lang="en-US" sz="2000" dirty="0"/>
              <a:t>Corrective feedback about location chosen…</a:t>
            </a:r>
          </a:p>
          <a:p>
            <a:pPr algn="ctr"/>
            <a:endParaRPr lang="en-US" sz="2000" dirty="0"/>
          </a:p>
          <a:p>
            <a:pPr algn="ctr"/>
            <a:r>
              <a:rPr lang="en-US" sz="2000" dirty="0"/>
              <a:t>Corrective feedback </a:t>
            </a:r>
            <a:r>
              <a:rPr lang="en-US" sz="2000"/>
              <a:t>about attendees]</a:t>
            </a:r>
            <a:endParaRPr lang="en-US" sz="2000" dirty="0"/>
          </a:p>
        </p:txBody>
      </p:sp>
      <p:pic>
        <p:nvPicPr>
          <p:cNvPr id="5" name="Graphic 4" descr="Home with solid fill">
            <a:hlinkClick r:id="rId4" action="ppaction://hlinksldjump"/>
            <a:extLst>
              <a:ext uri="{FF2B5EF4-FFF2-40B4-BE49-F238E27FC236}">
                <a16:creationId xmlns:a16="http://schemas.microsoft.com/office/drawing/2014/main" id="{E9C739BA-72D8-4282-A7A7-E755987DE6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82523" y="152401"/>
            <a:ext cx="914400" cy="914400"/>
          </a:xfrm>
          <a:prstGeom prst="rect">
            <a:avLst/>
          </a:prstGeom>
        </p:spPr>
      </p:pic>
      <p:sp>
        <p:nvSpPr>
          <p:cNvPr id="6" name="TextBox 5">
            <a:hlinkClick r:id="rId7" action="ppaction://hlinksldjump"/>
            <a:extLst>
              <a:ext uri="{FF2B5EF4-FFF2-40B4-BE49-F238E27FC236}">
                <a16:creationId xmlns:a16="http://schemas.microsoft.com/office/drawing/2014/main" id="{18FBD102-80EF-4FD6-B45D-D2350FB6F6E3}"/>
              </a:ext>
            </a:extLst>
          </p:cNvPr>
          <p:cNvSpPr txBox="1"/>
          <p:nvPr/>
        </p:nvSpPr>
        <p:spPr>
          <a:xfrm>
            <a:off x="5578982" y="5263266"/>
            <a:ext cx="1582616" cy="400111"/>
          </a:xfrm>
          <a:prstGeom prst="rect">
            <a:avLst/>
          </a:prstGeom>
          <a:solidFill>
            <a:schemeClr val="tx1"/>
          </a:solidFill>
          <a:ln w="38100">
            <a:solidFill>
              <a:schemeClr val="bg1"/>
            </a:solidFill>
          </a:ln>
        </p:spPr>
        <p:txBody>
          <a:bodyPr wrap="square" rtlCol="0" anchor="ctr" anchorCtr="0">
            <a:noAutofit/>
          </a:bodyPr>
          <a:lstStyle/>
          <a:p>
            <a:pPr algn="ctr"/>
            <a:r>
              <a:rPr lang="en-US" sz="2000" b="1" dirty="0">
                <a:solidFill>
                  <a:schemeClr val="bg1"/>
                </a:solidFill>
              </a:rPr>
              <a:t>Continue</a:t>
            </a:r>
          </a:p>
        </p:txBody>
      </p:sp>
      <p:sp>
        <p:nvSpPr>
          <p:cNvPr id="8" name="TextBox 7">
            <a:extLst>
              <a:ext uri="{FF2B5EF4-FFF2-40B4-BE49-F238E27FC236}">
                <a16:creationId xmlns:a16="http://schemas.microsoft.com/office/drawing/2014/main" id="{4764843D-CCDE-4450-BC8F-70937304682B}"/>
              </a:ext>
            </a:extLst>
          </p:cNvPr>
          <p:cNvSpPr txBox="1"/>
          <p:nvPr/>
        </p:nvSpPr>
        <p:spPr>
          <a:xfrm>
            <a:off x="7725881" y="5263266"/>
            <a:ext cx="1582616" cy="400111"/>
          </a:xfrm>
          <a:prstGeom prst="rect">
            <a:avLst/>
          </a:prstGeom>
          <a:solidFill>
            <a:schemeClr val="tx1"/>
          </a:solidFill>
          <a:ln w="38100">
            <a:solidFill>
              <a:schemeClr val="bg1"/>
            </a:solidFill>
          </a:ln>
        </p:spPr>
        <p:txBody>
          <a:bodyPr wrap="square" rtlCol="0" anchor="ctr" anchorCtr="0">
            <a:noAutofit/>
          </a:bodyPr>
          <a:lstStyle/>
          <a:p>
            <a:pPr algn="ctr"/>
            <a:r>
              <a:rPr lang="en-US" sz="2000" b="1" dirty="0">
                <a:solidFill>
                  <a:schemeClr val="bg1"/>
                </a:solidFill>
              </a:rPr>
              <a:t>Try Another</a:t>
            </a:r>
          </a:p>
        </p:txBody>
      </p:sp>
    </p:spTree>
    <p:extLst>
      <p:ext uri="{BB962C8B-B14F-4D97-AF65-F5344CB8AC3E}">
        <p14:creationId xmlns:p14="http://schemas.microsoft.com/office/powerpoint/2010/main" val="1004358800"/>
      </p:ext>
    </p:extLst>
  </p:cSld>
  <p:clrMapOvr>
    <a:masterClrMapping/>
  </p:clrMapOvr>
</p:sld>
</file>

<file path=ppt/theme/theme1.xml><?xml version="1.0" encoding="utf-8"?>
<a:theme xmlns:a="http://schemas.openxmlformats.org/drawingml/2006/main" name="Office Theme">
  <a:themeElements>
    <a:clrScheme name="FSC Slide Deck">
      <a:dk1>
        <a:srgbClr val="1B3768"/>
      </a:dk1>
      <a:lt1>
        <a:srgbClr val="FFFFFF"/>
      </a:lt1>
      <a:dk2>
        <a:srgbClr val="1B3768"/>
      </a:dk2>
      <a:lt2>
        <a:srgbClr val="FFFFFF"/>
      </a:lt2>
      <a:accent1>
        <a:srgbClr val="57C1E9"/>
      </a:accent1>
      <a:accent2>
        <a:srgbClr val="0071A3"/>
      </a:accent2>
      <a:accent3>
        <a:srgbClr val="E3E4E5"/>
      </a:accent3>
      <a:accent4>
        <a:srgbClr val="97CA06"/>
      </a:accent4>
      <a:accent5>
        <a:srgbClr val="A7A9AC"/>
      </a:accent5>
      <a:accent6>
        <a:srgbClr val="FCB336"/>
      </a:accent6>
      <a:hlink>
        <a:srgbClr val="5CC7D5"/>
      </a:hlink>
      <a:folHlink>
        <a:srgbClr val="75A943"/>
      </a:folHlink>
    </a:clrScheme>
    <a:fontScheme name="FSC Slide Deck">
      <a:majorFont>
        <a:latin typeface="Roboto Slab"/>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 Training Slide Template" id="{CC0D0C49-6C4D-4EF3-8963-A72E97256DAA}" vid="{AACD75CD-3C6F-42A1-B0BD-32F1937269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412BE158453C478B86C1F570E0BD38" ma:contentTypeVersion="4" ma:contentTypeDescription="Create a new document." ma:contentTypeScope="" ma:versionID="318ee6747a4b0004b093d4594f2cd7db">
  <xsd:schema xmlns:xsd="http://www.w3.org/2001/XMLSchema" xmlns:xs="http://www.w3.org/2001/XMLSchema" xmlns:p="http://schemas.microsoft.com/office/2006/metadata/properties" xmlns:ns2="559dced3-e621-4622-b2a1-512067549a0d" targetNamespace="http://schemas.microsoft.com/office/2006/metadata/properties" ma:root="true" ma:fieldsID="22c0aaa11d5c0ec445fb60a91a7fe66f" ns2:_="">
    <xsd:import namespace="559dced3-e621-4622-b2a1-512067549a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9dced3-e621-4622-b2a1-512067549a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C756FD-E0A4-4AA6-A114-14FA31546D1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7EE96B-82F6-4FFB-8A43-40F4098B3A90}">
  <ds:schemaRefs>
    <ds:schemaRef ds:uri="http://schemas.microsoft.com/sharepoint/v3/contenttype/forms"/>
  </ds:schemaRefs>
</ds:datastoreItem>
</file>

<file path=customXml/itemProps3.xml><?xml version="1.0" encoding="utf-8"?>
<ds:datastoreItem xmlns:ds="http://schemas.openxmlformats.org/officeDocument/2006/customXml" ds:itemID="{21AA5259-F05F-42B1-AF0D-3ECBD92C3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9dced3-e621-4622-b2a1-512067549a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FSC Training Slide Template</Template>
  <TotalTime>625</TotalTime>
  <Words>2482</Words>
  <Application>Microsoft Office PowerPoint</Application>
  <PresentationFormat>Widescreen</PresentationFormat>
  <Paragraphs>397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Constantia</vt:lpstr>
      <vt:lpstr>Helvetica Light</vt:lpstr>
      <vt:lpstr>Roboto</vt:lpstr>
      <vt:lpstr>Roboto Slab</vt:lpstr>
      <vt:lpstr>Office Theme</vt:lpstr>
      <vt:lpstr>Calendar Management</vt:lpstr>
      <vt:lpstr>Menu</vt:lpstr>
      <vt:lpstr>Instructions</vt:lpstr>
      <vt:lpstr>Scenario 1 of 6</vt:lpstr>
      <vt:lpstr>Scenario 1 of 6</vt:lpstr>
      <vt:lpstr>Scenario 1 of 6</vt:lpstr>
      <vt:lpstr>Scenario 1 of 6</vt:lpstr>
      <vt:lpstr>Scenario 1 of 6</vt:lpstr>
      <vt:lpstr>Scenario 1 of 6</vt:lpstr>
      <vt:lpstr>Scenario 2 of 6</vt:lpstr>
      <vt:lpstr>Scenario 2 of 6</vt:lpstr>
      <vt:lpstr>Independent Practice Complete</vt:lpstr>
      <vt:lpstr>Review: Effective Scheduling Criteria</vt:lpstr>
      <vt:lpstr>Guided Problem Solving</vt:lpstr>
      <vt:lpstr>Guided Problem 1 of 3</vt:lpstr>
      <vt:lpstr>Guided Problem 2 of 3</vt:lpstr>
      <vt:lpstr>Guided Problem Solving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Kaylee Griffin</dc:creator>
  <cp:lastModifiedBy>Kaylee O’Connell</cp:lastModifiedBy>
  <cp:revision>5</cp:revision>
  <dcterms:created xsi:type="dcterms:W3CDTF">2021-08-31T14:54:30Z</dcterms:created>
  <dcterms:modified xsi:type="dcterms:W3CDTF">2022-01-15T16:05:10Z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0x0101000C412BE158453C478B86C1F570E0BD38</vt:lpwstr>
  </property>
</Properties>
</file>